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6081-8C50-48EA-AF62-F8051FC1E59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04C3-505B-48C1-9EEF-C77EC256F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5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5C94-89F4-4A78-9AE5-297839486E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5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C5C94-89F4-4A78-9AE5-297839486E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9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5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3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8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9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2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1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3BEB-4900-45B6-B1D7-7161C0F48C13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DFF5-DCA7-4791-841E-BB170D943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82" y="1762609"/>
            <a:ext cx="8104909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Представление рабочей программы воспитателя с учетом программы «Теремок» для детей 2-3 лет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48907"/>
            <a:ext cx="7805651" cy="1160585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Подготовила: </a:t>
            </a:r>
            <a:r>
              <a:rPr lang="ru-RU" dirty="0" err="1" smtClean="0">
                <a:latin typeface="Georgia" panose="02040502050405020303" pitchFamily="18" charset="0"/>
              </a:rPr>
              <a:t>Бормотова</a:t>
            </a:r>
            <a:r>
              <a:rPr lang="ru-RU" dirty="0" smtClean="0">
                <a:latin typeface="Georgia" panose="02040502050405020303" pitchFamily="18" charset="0"/>
              </a:rPr>
              <a:t> Марина Федоровна,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воспитатель МБДОУ детского сада №49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06" y="512853"/>
            <a:ext cx="1231499" cy="9510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6129" y="199033"/>
            <a:ext cx="5895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Управление образования </a:t>
            </a:r>
          </a:p>
          <a:p>
            <a:pPr algn="ctr"/>
            <a:r>
              <a:rPr lang="ru-RU" sz="1400" dirty="0" smtClean="0"/>
              <a:t>Администрации города Новочеркасска</a:t>
            </a:r>
          </a:p>
          <a:p>
            <a:pPr algn="ctr"/>
            <a:r>
              <a:rPr lang="ru-RU" sz="1400" dirty="0" smtClean="0"/>
              <a:t>Методический кабинет</a:t>
            </a:r>
          </a:p>
          <a:p>
            <a:pPr algn="ctr"/>
            <a:r>
              <a:rPr lang="ru-RU" sz="1400" dirty="0" smtClean="0"/>
              <a:t>Городское методическое объединение воспитателей групп раннего </a:t>
            </a:r>
          </a:p>
          <a:p>
            <a:pPr algn="ctr"/>
            <a:r>
              <a:rPr lang="ru-RU" sz="1400" dirty="0" smtClean="0"/>
              <a:t>и младшего дошкольного возраста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82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620" y="562680"/>
            <a:ext cx="2965235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Организационный раздел </a:t>
            </a:r>
            <a:r>
              <a:rPr lang="en-US" dirty="0" smtClean="0"/>
              <a:t>III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735" y="456483"/>
            <a:ext cx="1231499" cy="951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5858" y="1705680"/>
            <a:ext cx="3243997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1. Методическое обеспечение Программы.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4402" t="19018" r="17762" b="8302"/>
          <a:stretch/>
        </p:blipFill>
        <p:spPr>
          <a:xfrm>
            <a:off x="3867581" y="2063"/>
            <a:ext cx="4212549" cy="685593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02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581" y="127730"/>
            <a:ext cx="4852837" cy="660254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4620" y="562680"/>
            <a:ext cx="296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Организационный раздел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8385" y="1995827"/>
            <a:ext cx="1550168" cy="36933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2. Режим дня.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735" y="456483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9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665" t="28904" r="28483" b="5547"/>
          <a:stretch/>
        </p:blipFill>
        <p:spPr>
          <a:xfrm>
            <a:off x="3803435" y="342900"/>
            <a:ext cx="5473643" cy="65151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9533" y="1321356"/>
            <a:ext cx="2965235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Организационный раздел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043" y="2481581"/>
            <a:ext cx="3152725" cy="92333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3. Расписание проведения занятий в группе раннего возраста на 2020-2021 уч.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636" t="22070" r="2500" b="21285"/>
          <a:stretch/>
        </p:blipFill>
        <p:spPr>
          <a:xfrm>
            <a:off x="173530" y="0"/>
            <a:ext cx="6973582" cy="47414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364" t="22330" r="50832" b="19892"/>
          <a:stretch/>
        </p:blipFill>
        <p:spPr>
          <a:xfrm>
            <a:off x="6950576" y="3692769"/>
            <a:ext cx="5357619" cy="29963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341577" y="704740"/>
            <a:ext cx="3815861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4. Комплексно - тематическое планирование непосредственной образовательной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0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829" y="2483967"/>
            <a:ext cx="2540618" cy="175432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6. Особенности организации развивающей предметно-пространственной среды.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6716" t="18758" r="33284" b="12135"/>
          <a:stretch/>
        </p:blipFill>
        <p:spPr>
          <a:xfrm>
            <a:off x="4014421" y="187569"/>
            <a:ext cx="5028180" cy="651527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38" y="4439371"/>
            <a:ext cx="1231499" cy="95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7" y="1054351"/>
            <a:ext cx="305436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226" t="18937" r="13480" b="9429"/>
          <a:stretch/>
        </p:blipFill>
        <p:spPr>
          <a:xfrm>
            <a:off x="3511062" y="365125"/>
            <a:ext cx="5556221" cy="6343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4157" y="471322"/>
            <a:ext cx="296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Организационный раздел </a:t>
            </a:r>
            <a:r>
              <a:rPr lang="en-US" dirty="0" smtClean="0"/>
              <a:t>III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720" y="365125"/>
            <a:ext cx="1231499" cy="951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7172" y="1540804"/>
            <a:ext cx="313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План взаимодействия педагогов с родителями на 2020-2021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75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385" y="2709414"/>
            <a:ext cx="2035074" cy="15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5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08" y="275790"/>
            <a:ext cx="4328707" cy="6120981"/>
          </a:xfr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569" y="376106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76" y="365125"/>
            <a:ext cx="8311289" cy="1325563"/>
          </a:xfrm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Целевой </a:t>
            </a:r>
            <a:r>
              <a:rPr lang="ru-RU" dirty="0" smtClean="0">
                <a:latin typeface="Georgia" panose="02040502050405020303" pitchFamily="18" charset="0"/>
              </a:rPr>
              <a:t>раздел    I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176" y="1825625"/>
            <a:ext cx="8713178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1.1.Пояснительная записка	</a:t>
            </a:r>
          </a:p>
          <a:p>
            <a:pPr marL="0" indent="0">
              <a:buNone/>
            </a:pPr>
            <a:r>
              <a:rPr lang="ru-RU" dirty="0"/>
              <a:t>1.2. Цели и задачи программы	</a:t>
            </a:r>
          </a:p>
          <a:p>
            <a:pPr marL="0" indent="0">
              <a:buNone/>
            </a:pPr>
            <a:r>
              <a:rPr lang="ru-RU" dirty="0"/>
              <a:t>1.3. Принципы и подходы к формированию рабочей программы	</a:t>
            </a:r>
          </a:p>
          <a:p>
            <a:pPr marL="0" indent="0">
              <a:buNone/>
            </a:pPr>
            <a:r>
              <a:rPr lang="ru-RU" dirty="0"/>
              <a:t>1.4. Возрастные особенности детей </a:t>
            </a:r>
            <a:r>
              <a:rPr lang="ru-RU" dirty="0" smtClean="0"/>
              <a:t>2-3 лет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1.5. Планируемые результаты освоения Программы	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285" y="431322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6455" cy="1325563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1.2. Цели и задачи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0685" y="1825625"/>
            <a:ext cx="815047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создание мотивирующей образовательной среды для </a:t>
            </a:r>
            <a:r>
              <a:rPr lang="ru-RU" dirty="0" smtClean="0"/>
              <a:t>освоения </a:t>
            </a:r>
            <a:r>
              <a:rPr lang="ru-RU" dirty="0"/>
              <a:t>ребенком социокультурного опыта по вектору амплификации развития с учетом его возрастных возможностей, индивидуальных особенностей и </a:t>
            </a:r>
            <a:r>
              <a:rPr lang="ru-RU" dirty="0" smtClean="0"/>
              <a:t>образовательных </a:t>
            </a:r>
            <a:r>
              <a:rPr lang="ru-RU" dirty="0"/>
              <a:t>запросов его семьи.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072" y="957567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992" y="365125"/>
            <a:ext cx="8458200" cy="1325563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1.5. Планируемые результаты освоения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991" y="1825625"/>
            <a:ext cx="867385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latin typeface="Georgia" panose="02040502050405020303" pitchFamily="18" charset="0"/>
              </a:rPr>
              <a:t>Целевые ориентиры образования в младенческом и раннем возрасте: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проявляет интерес к сверстникам; наблюдает за их действиями и подражает им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  <a:endParaRPr lang="ru-RU" sz="14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latin typeface="Georgia" panose="02040502050405020303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8" y="1282628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2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Содержательный раздел </a:t>
            </a:r>
            <a:r>
              <a:rPr lang="en-US" dirty="0" smtClean="0">
                <a:latin typeface="Georgia" panose="02040502050405020303" pitchFamily="18" charset="0"/>
              </a:rPr>
              <a:t>II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1. Содержание образовательной деятельности по освоению детьми</a:t>
            </a:r>
          </a:p>
          <a:p>
            <a:pPr marL="0" indent="0">
              <a:buNone/>
            </a:pPr>
            <a:r>
              <a:rPr lang="ru-RU" dirty="0" smtClean="0"/>
              <a:t>образовательных </a:t>
            </a:r>
            <a:r>
              <a:rPr lang="ru-RU" dirty="0"/>
              <a:t>областей: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Направление «Социально-коммуникативное развитие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Направление «Познавательное развитие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Направление «Речевое развитие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Направление «Художественно-эстетическое развитие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Направление «Физическое развитие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50209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350" y="365125"/>
            <a:ext cx="10015450" cy="1166591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Организационный раздел </a:t>
            </a:r>
            <a:r>
              <a:rPr lang="en-US" dirty="0" smtClean="0">
                <a:latin typeface="Georgia" panose="02040502050405020303" pitchFamily="18" charset="0"/>
              </a:rPr>
              <a:t>III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192" y="1531716"/>
            <a:ext cx="92382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Методическое обеспечение </a:t>
            </a:r>
            <a:r>
              <a:rPr lang="ru-RU" dirty="0" smtClean="0"/>
              <a:t>Программы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Режим дня.</a:t>
            </a:r>
          </a:p>
          <a:p>
            <a:pPr marL="0" indent="0">
              <a:buNone/>
            </a:pPr>
            <a:r>
              <a:rPr lang="ru-RU" dirty="0" smtClean="0"/>
              <a:t>3. Расписание проведения занятий в группе раннего возраста на 2020-2021 уч. год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Комплексно </a:t>
            </a:r>
            <a:r>
              <a:rPr lang="ru-RU" dirty="0"/>
              <a:t>- тематическое планирование непосредственной образовательной деятельности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Особенности традиционных событий, праздников, мероприятий.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/>
              <a:t>Особенности организации развивающей </a:t>
            </a:r>
            <a:r>
              <a:rPr lang="ru-RU" dirty="0" smtClean="0"/>
              <a:t>предметно-пространственной среды.</a:t>
            </a:r>
          </a:p>
          <a:p>
            <a:pPr marL="0" indent="0">
              <a:buNone/>
            </a:pPr>
            <a:r>
              <a:rPr lang="ru-RU" dirty="0" smtClean="0"/>
              <a:t>7.План взаимодействия педагогов с родителями на 2020-2021 </a:t>
            </a:r>
            <a:r>
              <a:rPr lang="ru-RU" dirty="0" err="1" smtClean="0"/>
              <a:t>уч.год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957" y="1248410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4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83" y="672696"/>
            <a:ext cx="101000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Воспитатель при проектировании </a:t>
            </a:r>
            <a:r>
              <a:rPr lang="ru-RU" dirty="0"/>
              <a:t>и </a:t>
            </a:r>
            <a:r>
              <a:rPr lang="ru-RU" dirty="0" smtClean="0"/>
              <a:t>написании </a:t>
            </a:r>
            <a:br>
              <a:rPr lang="ru-RU" dirty="0" smtClean="0"/>
            </a:br>
            <a:r>
              <a:rPr lang="ru-RU" dirty="0" smtClean="0"/>
              <a:t>рабочей программы опирается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774" y="2261062"/>
            <a:ext cx="10456025" cy="3915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Примерная основная образовательная программа </a:t>
            </a:r>
            <a:r>
              <a:rPr lang="ru-RU" dirty="0" smtClean="0"/>
              <a:t>– «Теремок»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Образовательная программа ДОУ - управленческий документ, закрепляющим определенные нормы, цели, содержание, технологии и методики, формы и средства, которые применяются в каждом конкретном дошкольном учреждении при организации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процесса. Разрабатываются руководителем ДОУ и творческой группой.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smtClean="0"/>
              <a:t>Структура </a:t>
            </a:r>
            <a:r>
              <a:rPr lang="ru-RU" dirty="0"/>
              <a:t>и содержание рабочей программы разрабатывается с учетом требований и стандартов, утвержденных на федеральном уровне (в нашем случае в соответствии с ФГОС дошкольного образования, который действует с 01.01.2014 года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Рабочая программа является нормативным документом и утверждается руководителем дошкольного учреждения.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819" y="230188"/>
            <a:ext cx="123149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769" y="239517"/>
            <a:ext cx="9144000" cy="13482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0" y="61562"/>
            <a:ext cx="1231499" cy="951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864" y="167759"/>
            <a:ext cx="202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2175" y="167759"/>
            <a:ext cx="278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Содержательный раздел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0469" t="17684" r="18073" b="7222"/>
          <a:stretch/>
        </p:blipFill>
        <p:spPr>
          <a:xfrm>
            <a:off x="1454601" y="608849"/>
            <a:ext cx="9052208" cy="62214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14311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602</Words>
  <Application>Microsoft Office PowerPoint</Application>
  <PresentationFormat>Широкоэкранный</PresentationFormat>
  <Paragraphs>71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Тема Office</vt:lpstr>
      <vt:lpstr>Представление рабочей программы воспитателя с учетом программы «Теремок» для детей 2-3 лет</vt:lpstr>
      <vt:lpstr>Презентация PowerPoint</vt:lpstr>
      <vt:lpstr>Целевой раздел    I </vt:lpstr>
      <vt:lpstr>1.2. Цели и задачи программы</vt:lpstr>
      <vt:lpstr>1.5. Планируемые результаты освоения Программы</vt:lpstr>
      <vt:lpstr>Содержательный раздел II</vt:lpstr>
      <vt:lpstr>Организационный раздел III</vt:lpstr>
      <vt:lpstr>Воспитатель при проектировании и написании  рабочей программы опирается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dcterms:created xsi:type="dcterms:W3CDTF">2020-10-27T08:20:00Z</dcterms:created>
  <dcterms:modified xsi:type="dcterms:W3CDTF">2020-12-18T09:13:14Z</dcterms:modified>
</cp:coreProperties>
</file>