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5" r:id="rId4"/>
    <p:sldId id="276" r:id="rId5"/>
    <p:sldId id="277" r:id="rId6"/>
    <p:sldId id="256" r:id="rId7"/>
    <p:sldId id="278" r:id="rId8"/>
    <p:sldId id="279" r:id="rId9"/>
    <p:sldId id="280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3574FA2-A4F2-48BA-B9DE-7C746C445E62}">
          <p14:sldIdLst>
            <p14:sldId id="257"/>
            <p14:sldId id="275"/>
            <p14:sldId id="276"/>
            <p14:sldId id="277"/>
            <p14:sldId id="256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11F9-6437-49AA-96FD-E91893F714D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0F68D-C15C-4228-AEB5-5FBA5CD0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7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7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4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9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8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7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8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0F68D-C15C-4228-AEB5-5FBA5CD097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0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2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8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0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5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1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5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2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45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7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1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2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7F12-FA6E-4EED-83B9-F6D325ED017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35D4-BD29-476A-B4D5-97BD3539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7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15385" r="5802" b="60357"/>
          <a:stretch/>
        </p:blipFill>
        <p:spPr>
          <a:xfrm>
            <a:off x="1450731" y="597877"/>
            <a:ext cx="849337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48" y="134634"/>
            <a:ext cx="4590510" cy="653472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endParaRPr lang="ru-RU" sz="13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85800"/>
            <a:r>
              <a:rPr lang="ru-RU" sz="9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 ?</a:t>
            </a:r>
            <a:endParaRPr lang="ru-RU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838" y="242646"/>
            <a:ext cx="1836204" cy="16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ru-RU" sz="1350" dirty="0">
                <a:solidFill>
                  <a:prstClr val="white"/>
                </a:solidFill>
                <a:latin typeface="Calibri"/>
              </a:rPr>
              <a:t>АБВГДЕЁЖЗ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1754" y="512676"/>
            <a:ext cx="486054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2234" y="512676"/>
            <a:ext cx="108012" cy="135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6210" y="1916832"/>
            <a:ext cx="378042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650" t="10101" r="42913" b="20600"/>
          <a:stretch/>
        </p:blipFill>
        <p:spPr>
          <a:xfrm>
            <a:off x="7824192" y="688779"/>
            <a:ext cx="594066" cy="6534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9004" y="4131078"/>
            <a:ext cx="977609" cy="124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748" y="2564904"/>
            <a:ext cx="54006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100" y="2648058"/>
            <a:ext cx="73158" cy="772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4" y="5472903"/>
            <a:ext cx="73158" cy="77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9658" t="17451" r="38724" b="28083"/>
          <a:stretch/>
        </p:blipFill>
        <p:spPr>
          <a:xfrm>
            <a:off x="6625645" y="190110"/>
            <a:ext cx="658487" cy="4847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44081" y="485575"/>
            <a:ext cx="611707" cy="6210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5855788" y="1044842"/>
            <a:ext cx="1811365" cy="28595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153" y="1032459"/>
            <a:ext cx="630537" cy="5966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68810" y="1916831"/>
            <a:ext cx="8315" cy="13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32919" y="3302746"/>
            <a:ext cx="1944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24628" t="6465" r="46636" b="19259"/>
          <a:stretch/>
        </p:blipFill>
        <p:spPr>
          <a:xfrm rot="10800000">
            <a:off x="7242191" y="1920043"/>
            <a:ext cx="188008" cy="27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408" y="2607943"/>
            <a:ext cx="217943" cy="3211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5" y="2909425"/>
            <a:ext cx="186758" cy="301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22336" y="2887663"/>
            <a:ext cx="215031" cy="3168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99759" y="2885136"/>
            <a:ext cx="217073" cy="319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73020">
            <a:off x="5641549" y="2895918"/>
            <a:ext cx="202738" cy="298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09" y="2286205"/>
            <a:ext cx="163357" cy="240737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958383" y="5023434"/>
            <a:ext cx="680613" cy="6811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3" name="Овал 32"/>
          <p:cNvSpPr/>
          <p:nvPr/>
        </p:nvSpPr>
        <p:spPr>
          <a:xfrm>
            <a:off x="7165705" y="485574"/>
            <a:ext cx="535080" cy="546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6" name="Овал 35"/>
          <p:cNvSpPr/>
          <p:nvPr/>
        </p:nvSpPr>
        <p:spPr>
          <a:xfrm>
            <a:off x="6963720" y="4997567"/>
            <a:ext cx="710762" cy="7194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5</a:t>
            </a:r>
          </a:p>
        </p:txBody>
      </p:sp>
      <p:cxnSp>
        <p:nvCxnSpPr>
          <p:cNvPr id="40" name="Прямая со стрелкой 39"/>
          <p:cNvCxnSpPr>
            <a:endCxn id="33" idx="3"/>
          </p:cNvCxnSpPr>
          <p:nvPr/>
        </p:nvCxnSpPr>
        <p:spPr>
          <a:xfrm flipV="1">
            <a:off x="5462401" y="952370"/>
            <a:ext cx="1781665" cy="4103415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28227" y="1106644"/>
            <a:ext cx="67556" cy="406640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54449" y="6495469"/>
            <a:ext cx="3620782" cy="166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05775" y="3468035"/>
            <a:ext cx="258477" cy="797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818" y="5435880"/>
            <a:ext cx="280440" cy="8230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879004" y="3420793"/>
            <a:ext cx="159596" cy="44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892896">
            <a:off x="5163292" y="3022020"/>
            <a:ext cx="317019" cy="225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50205" y="3399398"/>
            <a:ext cx="317019" cy="2255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3329" y="3795460"/>
            <a:ext cx="317019" cy="225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8" y="4229453"/>
            <a:ext cx="317019" cy="225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147557" y="4664752"/>
            <a:ext cx="317019" cy="2255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537612" y="4222077"/>
            <a:ext cx="2024047" cy="15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3347" y="4360409"/>
            <a:ext cx="749873" cy="749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5583" y="972622"/>
            <a:ext cx="438950" cy="4877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4449" y="6391828"/>
            <a:ext cx="1109568" cy="2072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8757" y="6069820"/>
            <a:ext cx="77425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0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63</Words>
  <Application>Microsoft Office PowerPoint</Application>
  <PresentationFormat>Широкоэкранный</PresentationFormat>
  <Paragraphs>154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cp:lastPrinted>2020-11-16T11:31:43Z</cp:lastPrinted>
  <dcterms:created xsi:type="dcterms:W3CDTF">2020-11-11T11:48:15Z</dcterms:created>
  <dcterms:modified xsi:type="dcterms:W3CDTF">2020-11-16T11:43:13Z</dcterms:modified>
</cp:coreProperties>
</file>