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258" r:id="rId3"/>
    <p:sldId id="277" r:id="rId4"/>
    <p:sldId id="283" r:id="rId5"/>
    <p:sldId id="260" r:id="rId6"/>
    <p:sldId id="259" r:id="rId7"/>
    <p:sldId id="262" r:id="rId8"/>
    <p:sldId id="261" r:id="rId9"/>
    <p:sldId id="278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5" r:id="rId21"/>
    <p:sldId id="273" r:id="rId22"/>
    <p:sldId id="276" r:id="rId23"/>
    <p:sldId id="280" r:id="rId24"/>
    <p:sldId id="279" r:id="rId25"/>
    <p:sldId id="282" r:id="rId26"/>
    <p:sldId id="284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9" d="100"/>
          <a:sy n="49" d="100"/>
        </p:scale>
        <p:origin x="-90" y="-5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565AF-9D0A-4801-B772-26DCFD4F0CFF}" type="datetimeFigureOut">
              <a:rPr lang="ru-RU" smtClean="0"/>
              <a:pPr/>
              <a:t>28.11.2019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D5EB01-2EB8-451E-9616-F0643F39BD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15333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B1E6D-A673-43A0-BEA7-28615572A34C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97509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B1E6D-A673-43A0-BEA7-28615572A34C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97509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B1E6D-A673-43A0-BEA7-28615572A34C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97509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9554F-E1D6-49F8-A650-B2CE4AA317B4}" type="datetimeFigureOut">
              <a:rPr lang="ru-RU" smtClean="0"/>
              <a:pPr/>
              <a:t>28.11.2019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7C1C6-5A2D-480C-9D99-FD5DD8A1C9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70609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9554F-E1D6-49F8-A650-B2CE4AA317B4}" type="datetimeFigureOut">
              <a:rPr lang="ru-RU" smtClean="0"/>
              <a:pPr/>
              <a:t>28.11.2019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7C1C6-5A2D-480C-9D99-FD5DD8A1C9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10290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9554F-E1D6-49F8-A650-B2CE4AA317B4}" type="datetimeFigureOut">
              <a:rPr lang="ru-RU" smtClean="0"/>
              <a:pPr/>
              <a:t>28.11.2019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7C1C6-5A2D-480C-9D99-FD5DD8A1C9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85851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9554F-E1D6-49F8-A650-B2CE4AA317B4}" type="datetimeFigureOut">
              <a:rPr lang="ru-RU" smtClean="0"/>
              <a:pPr/>
              <a:t>28.11.2019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7C1C6-5A2D-480C-9D99-FD5DD8A1C9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63216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9554F-E1D6-49F8-A650-B2CE4AA317B4}" type="datetimeFigureOut">
              <a:rPr lang="ru-RU" smtClean="0"/>
              <a:pPr/>
              <a:t>28.11.2019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7C1C6-5A2D-480C-9D99-FD5DD8A1C9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61456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9554F-E1D6-49F8-A650-B2CE4AA317B4}" type="datetimeFigureOut">
              <a:rPr lang="ru-RU" smtClean="0"/>
              <a:pPr/>
              <a:t>28.11.2019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7C1C6-5A2D-480C-9D99-FD5DD8A1C9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79253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9554F-E1D6-49F8-A650-B2CE4AA317B4}" type="datetimeFigureOut">
              <a:rPr lang="ru-RU" smtClean="0"/>
              <a:pPr/>
              <a:t>28.11.2019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7C1C6-5A2D-480C-9D99-FD5DD8A1C9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42971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9554F-E1D6-49F8-A650-B2CE4AA317B4}" type="datetimeFigureOut">
              <a:rPr lang="ru-RU" smtClean="0"/>
              <a:pPr/>
              <a:t>28.11.2019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7C1C6-5A2D-480C-9D99-FD5DD8A1C9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48779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9554F-E1D6-49F8-A650-B2CE4AA317B4}" type="datetimeFigureOut">
              <a:rPr lang="ru-RU" smtClean="0"/>
              <a:pPr/>
              <a:t>28.11.2019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7C1C6-5A2D-480C-9D99-FD5DD8A1C9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16197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9554F-E1D6-49F8-A650-B2CE4AA317B4}" type="datetimeFigureOut">
              <a:rPr lang="ru-RU" smtClean="0"/>
              <a:pPr/>
              <a:t>28.11.2019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7C1C6-5A2D-480C-9D99-FD5DD8A1C9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73408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9554F-E1D6-49F8-A650-B2CE4AA317B4}" type="datetimeFigureOut">
              <a:rPr lang="ru-RU" smtClean="0"/>
              <a:pPr/>
              <a:t>28.11.2019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7C1C6-5A2D-480C-9D99-FD5DD8A1C9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12145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9554F-E1D6-49F8-A650-B2CE4AA317B4}" type="datetimeFigureOut">
              <a:rPr lang="ru-RU" smtClean="0"/>
              <a:pPr/>
              <a:t>28.11.2019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7C1C6-5A2D-480C-9D99-FD5DD8A1C9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57399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slide" Target="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&#1052;&#1077;&#1090;&#1086;&#1076;&#1080;&#1089;&#1090;\&#1084;&#1077;&#1090;&#1086;&#1076;&#1080;&#1089;&#1090;%202014-18\2019-2020%20&#1091;&#1095;&#1077;&#1073;&#1085;&#1099;&#1081;%20&#1075;&#1086;&#1076;\&#1058;&#1053;%20&#1085;&#1086;&#1103;&#1073;&#1088;&#1100;%2019\&#1047;&#1074;&#1091;&#1082;%20-%20&#1042;&#1086;&#1083;&#1096;&#1077;&#1073;&#1089;&#1090;&#1074;&#1086;%20(www.hotplayer.ru).mp3" TargetMode="Externa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&#1052;&#1077;&#1090;&#1086;&#1076;&#1080;&#1089;&#1090;\&#1084;&#1077;&#1090;&#1086;&#1076;&#1080;&#1089;&#1090;%202014-18\2019-2020%20&#1091;&#1095;&#1077;&#1073;&#1085;&#1099;&#1081;%20&#1075;&#1086;&#1076;\&#1058;&#1053;%20&#1085;&#1086;&#1103;&#1073;&#1088;&#1100;%2019\&#1047;&#1074;&#1091;&#1082;%20-%20&#1042;&#1086;&#1083;&#1096;&#1077;&#1073;&#1089;&#1090;&#1074;&#1086;%20(www.hotplayer.ru).mp3" TargetMode="Externa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E:\&#1052;&#1077;&#1090;&#1086;&#1076;&#1080;&#1089;&#1090;\&#1084;&#1077;&#1090;&#1086;&#1076;&#1080;&#1089;&#1090;%202014-18\2019-2020%20&#1091;&#1095;&#1077;&#1073;&#1085;&#1099;&#1081;%20&#1075;&#1086;&#1076;\&#1058;&#1053;%20&#1085;&#1086;&#1103;&#1073;&#1088;&#1100;%2019\&#1048;&#1074;&#1072;&#1085;&#1091;&#1096;&#1082;&#1072;.wmv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35352" t="50000" r="42287" b="34848"/>
          <a:stretch>
            <a:fillRect/>
          </a:stretch>
        </p:blipFill>
        <p:spPr bwMode="auto">
          <a:xfrm>
            <a:off x="193965" y="3657599"/>
            <a:ext cx="11568544" cy="3200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Овал 3"/>
          <p:cNvSpPr/>
          <p:nvPr/>
        </p:nvSpPr>
        <p:spPr>
          <a:xfrm>
            <a:off x="4238612" y="1500174"/>
            <a:ext cx="3714776" cy="3714776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50000">
                <a:srgbClr val="FF6600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032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4238612" y="1500174"/>
            <a:ext cx="3714776" cy="3714776"/>
          </a:xfrm>
          <a:prstGeom prst="ellipse">
            <a:avLst/>
          </a:prstGeom>
          <a:noFill/>
          <a:ln w="6032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/>
          <p:cNvGrpSpPr/>
          <p:nvPr/>
        </p:nvGrpSpPr>
        <p:grpSpPr>
          <a:xfrm>
            <a:off x="4310050" y="1542950"/>
            <a:ext cx="3672000" cy="3672000"/>
            <a:chOff x="2786050" y="1500174"/>
            <a:chExt cx="3672000" cy="3672000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2786050" y="1500174"/>
              <a:ext cx="3672000" cy="3672000"/>
              <a:chOff x="2786050" y="1500174"/>
              <a:chExt cx="3672000" cy="3672000"/>
            </a:xfrm>
            <a:solidFill>
              <a:srgbClr val="FF0000"/>
            </a:solidFill>
          </p:grpSpPr>
          <p:sp>
            <p:nvSpPr>
              <p:cNvPr id="6" name="Выноска с четырьмя стрелками 5"/>
              <p:cNvSpPr/>
              <p:nvPr/>
            </p:nvSpPr>
            <p:spPr>
              <a:xfrm>
                <a:off x="2786050" y="1500174"/>
                <a:ext cx="3672000" cy="3672000"/>
              </a:xfrm>
              <a:prstGeom prst="quadArrowCallout">
                <a:avLst>
                  <a:gd name="adj1" fmla="val 6468"/>
                  <a:gd name="adj2" fmla="val 9814"/>
                  <a:gd name="adj3" fmla="val 22866"/>
                  <a:gd name="adj4" fmla="val 13282"/>
                </a:avLst>
              </a:prstGeom>
              <a:gradFill>
                <a:gsLst>
                  <a:gs pos="0">
                    <a:srgbClr val="FF000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Равнобедренный треугольник 6"/>
              <p:cNvSpPr/>
              <p:nvPr/>
            </p:nvSpPr>
            <p:spPr>
              <a:xfrm>
                <a:off x="4286248" y="1500174"/>
                <a:ext cx="684000" cy="828000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" name="Овал 8"/>
            <p:cNvSpPr/>
            <p:nvPr/>
          </p:nvSpPr>
          <p:spPr>
            <a:xfrm>
              <a:off x="4429124" y="3143248"/>
              <a:ext cx="357190" cy="35719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50000">
                  <a:srgbClr val="FFFF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" name="Овал 10">
            <a:hlinkClick r:id="" action="ppaction://noaction"/>
          </p:cNvPr>
          <p:cNvSpPr/>
          <p:nvPr/>
        </p:nvSpPr>
        <p:spPr>
          <a:xfrm>
            <a:off x="5810248" y="857232"/>
            <a:ext cx="571504" cy="571504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hlinkClick r:id="" action="ppaction://noaction"/>
          </p:cNvPr>
          <p:cNvSpPr/>
          <p:nvPr/>
        </p:nvSpPr>
        <p:spPr>
          <a:xfrm>
            <a:off x="5881686" y="5214950"/>
            <a:ext cx="571504" cy="571504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hlinkClick r:id="" action="ppaction://noaction"/>
          </p:cNvPr>
          <p:cNvSpPr/>
          <p:nvPr/>
        </p:nvSpPr>
        <p:spPr>
          <a:xfrm>
            <a:off x="7953388" y="3000372"/>
            <a:ext cx="571504" cy="571504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hlinkClick r:id="" action="ppaction://noaction"/>
          </p:cNvPr>
          <p:cNvSpPr/>
          <p:nvPr/>
        </p:nvSpPr>
        <p:spPr>
          <a:xfrm>
            <a:off x="3667108" y="3071810"/>
            <a:ext cx="571504" cy="571504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hlinkClick r:id="rId4" action="ppaction://hlinksldjump"/>
          </p:cNvPr>
          <p:cNvSpPr/>
          <p:nvPr/>
        </p:nvSpPr>
        <p:spPr>
          <a:xfrm>
            <a:off x="7310446" y="1500174"/>
            <a:ext cx="571504" cy="571504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hlinkClick r:id="" action="ppaction://noaction"/>
          </p:cNvPr>
          <p:cNvSpPr/>
          <p:nvPr/>
        </p:nvSpPr>
        <p:spPr>
          <a:xfrm>
            <a:off x="4238612" y="1571612"/>
            <a:ext cx="571504" cy="571504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hlinkClick r:id="" action="ppaction://noaction"/>
          </p:cNvPr>
          <p:cNvSpPr/>
          <p:nvPr/>
        </p:nvSpPr>
        <p:spPr>
          <a:xfrm>
            <a:off x="4238612" y="4500570"/>
            <a:ext cx="571504" cy="571504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>
            <a:hlinkClick r:id="" action="ppaction://noaction"/>
          </p:cNvPr>
          <p:cNvSpPr/>
          <p:nvPr/>
        </p:nvSpPr>
        <p:spPr>
          <a:xfrm>
            <a:off x="7453322" y="4500570"/>
            <a:ext cx="571504" cy="571504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hlinkClick r:id="" action="ppaction://noaction"/>
          </p:cNvPr>
          <p:cNvSpPr/>
          <p:nvPr/>
        </p:nvSpPr>
        <p:spPr>
          <a:xfrm>
            <a:off x="6667504" y="1071546"/>
            <a:ext cx="571504" cy="571504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>
            <a:hlinkClick r:id="" action="ppaction://noaction"/>
          </p:cNvPr>
          <p:cNvSpPr/>
          <p:nvPr/>
        </p:nvSpPr>
        <p:spPr>
          <a:xfrm>
            <a:off x="4952992" y="1071546"/>
            <a:ext cx="571504" cy="571504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hlinkClick r:id="" action="ppaction://noaction"/>
          </p:cNvPr>
          <p:cNvSpPr/>
          <p:nvPr/>
        </p:nvSpPr>
        <p:spPr>
          <a:xfrm>
            <a:off x="3809984" y="2285992"/>
            <a:ext cx="571504" cy="571504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hlinkClick r:id="" action="ppaction://noaction"/>
          </p:cNvPr>
          <p:cNvSpPr/>
          <p:nvPr/>
        </p:nvSpPr>
        <p:spPr>
          <a:xfrm>
            <a:off x="7810512" y="2214554"/>
            <a:ext cx="571504" cy="571504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hlinkClick r:id="" action="ppaction://noaction"/>
          </p:cNvPr>
          <p:cNvSpPr/>
          <p:nvPr/>
        </p:nvSpPr>
        <p:spPr>
          <a:xfrm>
            <a:off x="7881950" y="3786190"/>
            <a:ext cx="571504" cy="571504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hlinkClick r:id="" action="ppaction://noaction"/>
          </p:cNvPr>
          <p:cNvSpPr/>
          <p:nvPr/>
        </p:nvSpPr>
        <p:spPr>
          <a:xfrm>
            <a:off x="3809984" y="3857628"/>
            <a:ext cx="571504" cy="571504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>
            <a:hlinkClick r:id="" action="ppaction://noaction"/>
          </p:cNvPr>
          <p:cNvSpPr/>
          <p:nvPr/>
        </p:nvSpPr>
        <p:spPr>
          <a:xfrm>
            <a:off x="6738942" y="5000636"/>
            <a:ext cx="571504" cy="571504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>
            <a:hlinkClick r:id="" action="ppaction://noaction"/>
          </p:cNvPr>
          <p:cNvSpPr/>
          <p:nvPr/>
        </p:nvSpPr>
        <p:spPr>
          <a:xfrm>
            <a:off x="4952992" y="5072074"/>
            <a:ext cx="571504" cy="571504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7" name="Группа 26"/>
          <p:cNvGrpSpPr/>
          <p:nvPr/>
        </p:nvGrpSpPr>
        <p:grpSpPr>
          <a:xfrm rot="2568474">
            <a:off x="4308610" y="1570172"/>
            <a:ext cx="3672000" cy="3672000"/>
            <a:chOff x="2786050" y="1500174"/>
            <a:chExt cx="3672000" cy="3672000"/>
          </a:xfrm>
        </p:grpSpPr>
        <p:grpSp>
          <p:nvGrpSpPr>
            <p:cNvPr id="28" name="Группа 7"/>
            <p:cNvGrpSpPr/>
            <p:nvPr/>
          </p:nvGrpSpPr>
          <p:grpSpPr>
            <a:xfrm>
              <a:off x="2786050" y="1500174"/>
              <a:ext cx="3672000" cy="3672000"/>
              <a:chOff x="2786050" y="1500174"/>
              <a:chExt cx="3672000" cy="3672000"/>
            </a:xfrm>
            <a:solidFill>
              <a:srgbClr val="FF0000"/>
            </a:solidFill>
          </p:grpSpPr>
          <p:sp>
            <p:nvSpPr>
              <p:cNvPr id="30" name="Выноска с четырьмя стрелками 29"/>
              <p:cNvSpPr/>
              <p:nvPr/>
            </p:nvSpPr>
            <p:spPr>
              <a:xfrm>
                <a:off x="2786050" y="1500174"/>
                <a:ext cx="3672000" cy="3672000"/>
              </a:xfrm>
              <a:prstGeom prst="quadArrowCallout">
                <a:avLst>
                  <a:gd name="adj1" fmla="val 6468"/>
                  <a:gd name="adj2" fmla="val 9814"/>
                  <a:gd name="adj3" fmla="val 22866"/>
                  <a:gd name="adj4" fmla="val 13282"/>
                </a:avLst>
              </a:prstGeom>
              <a:gradFill>
                <a:gsLst>
                  <a:gs pos="0">
                    <a:srgbClr val="FF000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Равнобедренный треугольник 30"/>
              <p:cNvSpPr/>
              <p:nvPr/>
            </p:nvSpPr>
            <p:spPr>
              <a:xfrm>
                <a:off x="4286248" y="1500174"/>
                <a:ext cx="684000" cy="828000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9" name="Овал 28"/>
            <p:cNvSpPr/>
            <p:nvPr/>
          </p:nvSpPr>
          <p:spPr>
            <a:xfrm>
              <a:off x="4429124" y="3143248"/>
              <a:ext cx="357190" cy="35719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50000">
                  <a:srgbClr val="FFFF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2" name="Группа 31"/>
          <p:cNvGrpSpPr/>
          <p:nvPr/>
        </p:nvGrpSpPr>
        <p:grpSpPr>
          <a:xfrm rot="13568796">
            <a:off x="4284423" y="1568577"/>
            <a:ext cx="3672000" cy="3672000"/>
            <a:chOff x="2786050" y="1500174"/>
            <a:chExt cx="3672000" cy="3672000"/>
          </a:xfrm>
        </p:grpSpPr>
        <p:grpSp>
          <p:nvGrpSpPr>
            <p:cNvPr id="33" name="Группа 7"/>
            <p:cNvGrpSpPr/>
            <p:nvPr/>
          </p:nvGrpSpPr>
          <p:grpSpPr>
            <a:xfrm>
              <a:off x="2786050" y="1500174"/>
              <a:ext cx="3672000" cy="3672000"/>
              <a:chOff x="2786050" y="1500174"/>
              <a:chExt cx="3672000" cy="3672000"/>
            </a:xfrm>
            <a:solidFill>
              <a:srgbClr val="FF0000"/>
            </a:solidFill>
          </p:grpSpPr>
          <p:sp>
            <p:nvSpPr>
              <p:cNvPr id="35" name="Выноска с четырьмя стрелками 34"/>
              <p:cNvSpPr/>
              <p:nvPr/>
            </p:nvSpPr>
            <p:spPr>
              <a:xfrm>
                <a:off x="2786050" y="1500174"/>
                <a:ext cx="3672000" cy="3672000"/>
              </a:xfrm>
              <a:prstGeom prst="quadArrowCallout">
                <a:avLst>
                  <a:gd name="adj1" fmla="val 6468"/>
                  <a:gd name="adj2" fmla="val 9814"/>
                  <a:gd name="adj3" fmla="val 22866"/>
                  <a:gd name="adj4" fmla="val 13282"/>
                </a:avLst>
              </a:prstGeom>
              <a:gradFill>
                <a:gsLst>
                  <a:gs pos="0">
                    <a:srgbClr val="FF000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Равнобедренный треугольник 35"/>
              <p:cNvSpPr/>
              <p:nvPr/>
            </p:nvSpPr>
            <p:spPr>
              <a:xfrm>
                <a:off x="4286248" y="1500174"/>
                <a:ext cx="684000" cy="828000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4" name="Овал 33"/>
            <p:cNvSpPr/>
            <p:nvPr/>
          </p:nvSpPr>
          <p:spPr>
            <a:xfrm>
              <a:off x="4429124" y="3143248"/>
              <a:ext cx="357190" cy="35719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50000">
                  <a:srgbClr val="FFFF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7" name="Группа 36"/>
          <p:cNvGrpSpPr/>
          <p:nvPr/>
        </p:nvGrpSpPr>
        <p:grpSpPr>
          <a:xfrm rot="16200000">
            <a:off x="4310050" y="1500174"/>
            <a:ext cx="3672000" cy="3672000"/>
            <a:chOff x="2786050" y="1500174"/>
            <a:chExt cx="3672000" cy="3672000"/>
          </a:xfrm>
        </p:grpSpPr>
        <p:grpSp>
          <p:nvGrpSpPr>
            <p:cNvPr id="38" name="Группа 7"/>
            <p:cNvGrpSpPr/>
            <p:nvPr/>
          </p:nvGrpSpPr>
          <p:grpSpPr>
            <a:xfrm>
              <a:off x="2786050" y="1500174"/>
              <a:ext cx="3672000" cy="3672000"/>
              <a:chOff x="2786050" y="1500174"/>
              <a:chExt cx="3672000" cy="3672000"/>
            </a:xfrm>
            <a:solidFill>
              <a:srgbClr val="FF0000"/>
            </a:solidFill>
          </p:grpSpPr>
          <p:sp>
            <p:nvSpPr>
              <p:cNvPr id="40" name="Выноска с четырьмя стрелками 39"/>
              <p:cNvSpPr/>
              <p:nvPr/>
            </p:nvSpPr>
            <p:spPr>
              <a:xfrm>
                <a:off x="2786050" y="1500174"/>
                <a:ext cx="3672000" cy="3672000"/>
              </a:xfrm>
              <a:prstGeom prst="quadArrowCallout">
                <a:avLst>
                  <a:gd name="adj1" fmla="val 6468"/>
                  <a:gd name="adj2" fmla="val 9814"/>
                  <a:gd name="adj3" fmla="val 22866"/>
                  <a:gd name="adj4" fmla="val 13282"/>
                </a:avLst>
              </a:prstGeom>
              <a:gradFill>
                <a:gsLst>
                  <a:gs pos="0">
                    <a:srgbClr val="FF000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" name="Равнобедренный треугольник 40"/>
              <p:cNvSpPr/>
              <p:nvPr/>
            </p:nvSpPr>
            <p:spPr>
              <a:xfrm>
                <a:off x="4286248" y="1500174"/>
                <a:ext cx="684000" cy="828000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9" name="Овал 38"/>
            <p:cNvSpPr/>
            <p:nvPr/>
          </p:nvSpPr>
          <p:spPr>
            <a:xfrm>
              <a:off x="4429124" y="3143248"/>
              <a:ext cx="357190" cy="35719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50000">
                  <a:srgbClr val="FFFF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2" name="Группа 41"/>
          <p:cNvGrpSpPr/>
          <p:nvPr/>
        </p:nvGrpSpPr>
        <p:grpSpPr>
          <a:xfrm rot="9303429">
            <a:off x="4309996" y="1500118"/>
            <a:ext cx="3672000" cy="3672000"/>
            <a:chOff x="2786050" y="1500174"/>
            <a:chExt cx="3672000" cy="3672000"/>
          </a:xfrm>
        </p:grpSpPr>
        <p:grpSp>
          <p:nvGrpSpPr>
            <p:cNvPr id="43" name="Группа 7"/>
            <p:cNvGrpSpPr/>
            <p:nvPr/>
          </p:nvGrpSpPr>
          <p:grpSpPr>
            <a:xfrm>
              <a:off x="2786050" y="1500174"/>
              <a:ext cx="3672000" cy="3672000"/>
              <a:chOff x="2786050" y="1500174"/>
              <a:chExt cx="3672000" cy="3672000"/>
            </a:xfrm>
            <a:solidFill>
              <a:srgbClr val="FF0000"/>
            </a:solidFill>
          </p:grpSpPr>
          <p:sp>
            <p:nvSpPr>
              <p:cNvPr id="45" name="Выноска с четырьмя стрелками 44"/>
              <p:cNvSpPr/>
              <p:nvPr/>
            </p:nvSpPr>
            <p:spPr>
              <a:xfrm>
                <a:off x="2786050" y="1500174"/>
                <a:ext cx="3672000" cy="3672000"/>
              </a:xfrm>
              <a:prstGeom prst="quadArrowCallout">
                <a:avLst>
                  <a:gd name="adj1" fmla="val 6468"/>
                  <a:gd name="adj2" fmla="val 9814"/>
                  <a:gd name="adj3" fmla="val 22866"/>
                  <a:gd name="adj4" fmla="val 13282"/>
                </a:avLst>
              </a:prstGeom>
              <a:gradFill>
                <a:gsLst>
                  <a:gs pos="0">
                    <a:srgbClr val="FF000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6" name="Равнобедренный треугольник 45"/>
              <p:cNvSpPr/>
              <p:nvPr/>
            </p:nvSpPr>
            <p:spPr>
              <a:xfrm>
                <a:off x="4286248" y="1500174"/>
                <a:ext cx="684000" cy="828000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4" name="Овал 43"/>
            <p:cNvSpPr/>
            <p:nvPr/>
          </p:nvSpPr>
          <p:spPr>
            <a:xfrm>
              <a:off x="4429124" y="3143248"/>
              <a:ext cx="357190" cy="35719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50000">
                  <a:srgbClr val="FFFF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7" name="Группа 46"/>
          <p:cNvGrpSpPr/>
          <p:nvPr/>
        </p:nvGrpSpPr>
        <p:grpSpPr>
          <a:xfrm rot="10800000">
            <a:off x="4310050" y="1500174"/>
            <a:ext cx="3672000" cy="3672000"/>
            <a:chOff x="2786050" y="1500174"/>
            <a:chExt cx="3672000" cy="3672000"/>
          </a:xfrm>
        </p:grpSpPr>
        <p:grpSp>
          <p:nvGrpSpPr>
            <p:cNvPr id="48" name="Группа 7"/>
            <p:cNvGrpSpPr/>
            <p:nvPr/>
          </p:nvGrpSpPr>
          <p:grpSpPr>
            <a:xfrm>
              <a:off x="2786050" y="1500174"/>
              <a:ext cx="3672000" cy="3672000"/>
              <a:chOff x="2786050" y="1500174"/>
              <a:chExt cx="3672000" cy="3672000"/>
            </a:xfrm>
            <a:solidFill>
              <a:srgbClr val="FF0000"/>
            </a:solidFill>
          </p:grpSpPr>
          <p:sp>
            <p:nvSpPr>
              <p:cNvPr id="50" name="Выноска с четырьмя стрелками 49"/>
              <p:cNvSpPr/>
              <p:nvPr/>
            </p:nvSpPr>
            <p:spPr>
              <a:xfrm>
                <a:off x="2786050" y="1500174"/>
                <a:ext cx="3672000" cy="3672000"/>
              </a:xfrm>
              <a:prstGeom prst="quadArrowCallout">
                <a:avLst>
                  <a:gd name="adj1" fmla="val 6468"/>
                  <a:gd name="adj2" fmla="val 9814"/>
                  <a:gd name="adj3" fmla="val 22866"/>
                  <a:gd name="adj4" fmla="val 13282"/>
                </a:avLst>
              </a:prstGeom>
              <a:gradFill>
                <a:gsLst>
                  <a:gs pos="0">
                    <a:srgbClr val="FF000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1" name="Равнобедренный треугольник 50"/>
              <p:cNvSpPr/>
              <p:nvPr/>
            </p:nvSpPr>
            <p:spPr>
              <a:xfrm>
                <a:off x="4286248" y="1500174"/>
                <a:ext cx="684000" cy="828000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9" name="Овал 48"/>
            <p:cNvSpPr/>
            <p:nvPr/>
          </p:nvSpPr>
          <p:spPr>
            <a:xfrm>
              <a:off x="4429124" y="3143248"/>
              <a:ext cx="357190" cy="35719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50000">
                  <a:srgbClr val="FFFF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2" name="Группа 51"/>
          <p:cNvGrpSpPr/>
          <p:nvPr/>
        </p:nvGrpSpPr>
        <p:grpSpPr>
          <a:xfrm>
            <a:off x="4310050" y="1500174"/>
            <a:ext cx="3672000" cy="3672000"/>
            <a:chOff x="2786050" y="1500174"/>
            <a:chExt cx="3672000" cy="3672000"/>
          </a:xfrm>
        </p:grpSpPr>
        <p:grpSp>
          <p:nvGrpSpPr>
            <p:cNvPr id="53" name="Группа 7"/>
            <p:cNvGrpSpPr/>
            <p:nvPr/>
          </p:nvGrpSpPr>
          <p:grpSpPr>
            <a:xfrm>
              <a:off x="2786050" y="1500174"/>
              <a:ext cx="3672000" cy="3672000"/>
              <a:chOff x="2786050" y="1500174"/>
              <a:chExt cx="3672000" cy="3672000"/>
            </a:xfrm>
            <a:solidFill>
              <a:srgbClr val="FF0000"/>
            </a:solidFill>
          </p:grpSpPr>
          <p:sp>
            <p:nvSpPr>
              <p:cNvPr id="55" name="Выноска с четырьмя стрелками 54"/>
              <p:cNvSpPr/>
              <p:nvPr/>
            </p:nvSpPr>
            <p:spPr>
              <a:xfrm>
                <a:off x="2786050" y="1500174"/>
                <a:ext cx="3672000" cy="3672000"/>
              </a:xfrm>
              <a:prstGeom prst="quadArrowCallout">
                <a:avLst>
                  <a:gd name="adj1" fmla="val 6468"/>
                  <a:gd name="adj2" fmla="val 9814"/>
                  <a:gd name="adj3" fmla="val 22866"/>
                  <a:gd name="adj4" fmla="val 13282"/>
                </a:avLst>
              </a:prstGeom>
              <a:gradFill>
                <a:gsLst>
                  <a:gs pos="0">
                    <a:srgbClr val="FF000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6" name="Равнобедренный треугольник 55"/>
              <p:cNvSpPr/>
              <p:nvPr/>
            </p:nvSpPr>
            <p:spPr>
              <a:xfrm>
                <a:off x="4286248" y="1500174"/>
                <a:ext cx="684000" cy="828000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54" name="Овал 53"/>
            <p:cNvSpPr/>
            <p:nvPr/>
          </p:nvSpPr>
          <p:spPr>
            <a:xfrm>
              <a:off x="4429124" y="3143248"/>
              <a:ext cx="357190" cy="35719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50000">
                  <a:srgbClr val="FFFF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7" name="Группа 56"/>
          <p:cNvGrpSpPr/>
          <p:nvPr/>
        </p:nvGrpSpPr>
        <p:grpSpPr>
          <a:xfrm rot="5400000">
            <a:off x="4310050" y="1500174"/>
            <a:ext cx="3672000" cy="3672000"/>
            <a:chOff x="2786050" y="1500174"/>
            <a:chExt cx="3672000" cy="3672000"/>
          </a:xfrm>
        </p:grpSpPr>
        <p:grpSp>
          <p:nvGrpSpPr>
            <p:cNvPr id="58" name="Группа 7"/>
            <p:cNvGrpSpPr/>
            <p:nvPr/>
          </p:nvGrpSpPr>
          <p:grpSpPr>
            <a:xfrm>
              <a:off x="2786050" y="1500174"/>
              <a:ext cx="3672000" cy="3672000"/>
              <a:chOff x="2786050" y="1500174"/>
              <a:chExt cx="3672000" cy="3672000"/>
            </a:xfrm>
            <a:solidFill>
              <a:srgbClr val="FF0000"/>
            </a:solidFill>
          </p:grpSpPr>
          <p:sp>
            <p:nvSpPr>
              <p:cNvPr id="60" name="Выноска с четырьмя стрелками 59"/>
              <p:cNvSpPr/>
              <p:nvPr/>
            </p:nvSpPr>
            <p:spPr>
              <a:xfrm>
                <a:off x="2786050" y="1500174"/>
                <a:ext cx="3672000" cy="3672000"/>
              </a:xfrm>
              <a:prstGeom prst="quadArrowCallout">
                <a:avLst>
                  <a:gd name="adj1" fmla="val 6468"/>
                  <a:gd name="adj2" fmla="val 9814"/>
                  <a:gd name="adj3" fmla="val 22866"/>
                  <a:gd name="adj4" fmla="val 13282"/>
                </a:avLst>
              </a:prstGeom>
              <a:gradFill>
                <a:gsLst>
                  <a:gs pos="0">
                    <a:srgbClr val="FF000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1" name="Равнобедренный треугольник 60"/>
              <p:cNvSpPr/>
              <p:nvPr/>
            </p:nvSpPr>
            <p:spPr>
              <a:xfrm>
                <a:off x="4286248" y="1500174"/>
                <a:ext cx="684000" cy="828000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59" name="Овал 58"/>
            <p:cNvSpPr/>
            <p:nvPr/>
          </p:nvSpPr>
          <p:spPr>
            <a:xfrm>
              <a:off x="4429124" y="3143248"/>
              <a:ext cx="357190" cy="35719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50000">
                  <a:srgbClr val="FFFF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2" name="Группа 61"/>
          <p:cNvGrpSpPr/>
          <p:nvPr/>
        </p:nvGrpSpPr>
        <p:grpSpPr>
          <a:xfrm rot="8050660">
            <a:off x="4310050" y="1500174"/>
            <a:ext cx="3672000" cy="3672000"/>
            <a:chOff x="2786050" y="1500174"/>
            <a:chExt cx="3672000" cy="3672000"/>
          </a:xfrm>
        </p:grpSpPr>
        <p:grpSp>
          <p:nvGrpSpPr>
            <p:cNvPr id="63" name="Группа 7"/>
            <p:cNvGrpSpPr/>
            <p:nvPr/>
          </p:nvGrpSpPr>
          <p:grpSpPr>
            <a:xfrm>
              <a:off x="2786050" y="1500174"/>
              <a:ext cx="3672000" cy="3672000"/>
              <a:chOff x="2786050" y="1500174"/>
              <a:chExt cx="3672000" cy="3672000"/>
            </a:xfrm>
            <a:solidFill>
              <a:srgbClr val="FF0000"/>
            </a:solidFill>
          </p:grpSpPr>
          <p:sp>
            <p:nvSpPr>
              <p:cNvPr id="65" name="Выноска с четырьмя стрелками 64"/>
              <p:cNvSpPr/>
              <p:nvPr/>
            </p:nvSpPr>
            <p:spPr>
              <a:xfrm>
                <a:off x="2786050" y="1500174"/>
                <a:ext cx="3672000" cy="3672000"/>
              </a:xfrm>
              <a:prstGeom prst="quadArrowCallout">
                <a:avLst>
                  <a:gd name="adj1" fmla="val 6468"/>
                  <a:gd name="adj2" fmla="val 9814"/>
                  <a:gd name="adj3" fmla="val 22866"/>
                  <a:gd name="adj4" fmla="val 13282"/>
                </a:avLst>
              </a:prstGeom>
              <a:gradFill>
                <a:gsLst>
                  <a:gs pos="0">
                    <a:srgbClr val="FF000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6" name="Равнобедренный треугольник 65"/>
              <p:cNvSpPr/>
              <p:nvPr/>
            </p:nvSpPr>
            <p:spPr>
              <a:xfrm>
                <a:off x="4286248" y="1500174"/>
                <a:ext cx="684000" cy="828000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64" name="Овал 63"/>
            <p:cNvSpPr/>
            <p:nvPr/>
          </p:nvSpPr>
          <p:spPr>
            <a:xfrm>
              <a:off x="4429124" y="3143248"/>
              <a:ext cx="357190" cy="35719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50000">
                  <a:srgbClr val="FFFF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7" name="Группа 66"/>
          <p:cNvGrpSpPr/>
          <p:nvPr/>
        </p:nvGrpSpPr>
        <p:grpSpPr>
          <a:xfrm rot="20092168">
            <a:off x="4310050" y="1500174"/>
            <a:ext cx="3672000" cy="3672000"/>
            <a:chOff x="2786050" y="1500174"/>
            <a:chExt cx="3672000" cy="3672000"/>
          </a:xfrm>
        </p:grpSpPr>
        <p:grpSp>
          <p:nvGrpSpPr>
            <p:cNvPr id="68" name="Группа 7"/>
            <p:cNvGrpSpPr/>
            <p:nvPr/>
          </p:nvGrpSpPr>
          <p:grpSpPr>
            <a:xfrm>
              <a:off x="2786050" y="1500174"/>
              <a:ext cx="3672000" cy="3672000"/>
              <a:chOff x="2786050" y="1500174"/>
              <a:chExt cx="3672000" cy="3672000"/>
            </a:xfrm>
            <a:solidFill>
              <a:srgbClr val="FF0000"/>
            </a:solidFill>
          </p:grpSpPr>
          <p:sp>
            <p:nvSpPr>
              <p:cNvPr id="70" name="Выноска с четырьмя стрелками 69"/>
              <p:cNvSpPr/>
              <p:nvPr/>
            </p:nvSpPr>
            <p:spPr>
              <a:xfrm>
                <a:off x="2786050" y="1500174"/>
                <a:ext cx="3672000" cy="3672000"/>
              </a:xfrm>
              <a:prstGeom prst="quadArrowCallout">
                <a:avLst>
                  <a:gd name="adj1" fmla="val 6468"/>
                  <a:gd name="adj2" fmla="val 9814"/>
                  <a:gd name="adj3" fmla="val 22866"/>
                  <a:gd name="adj4" fmla="val 13282"/>
                </a:avLst>
              </a:prstGeom>
              <a:gradFill>
                <a:gsLst>
                  <a:gs pos="0">
                    <a:srgbClr val="FF000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1" name="Равнобедренный треугольник 70"/>
              <p:cNvSpPr/>
              <p:nvPr/>
            </p:nvSpPr>
            <p:spPr>
              <a:xfrm>
                <a:off x="4286248" y="1500174"/>
                <a:ext cx="684000" cy="828000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69" name="Овал 68"/>
            <p:cNvSpPr/>
            <p:nvPr/>
          </p:nvSpPr>
          <p:spPr>
            <a:xfrm>
              <a:off x="4429124" y="3143248"/>
              <a:ext cx="357190" cy="35719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50000">
                  <a:srgbClr val="FFFF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3" name="Группа 72"/>
          <p:cNvGrpSpPr/>
          <p:nvPr/>
        </p:nvGrpSpPr>
        <p:grpSpPr>
          <a:xfrm rot="1256485">
            <a:off x="4310050" y="1500174"/>
            <a:ext cx="3672000" cy="3672000"/>
            <a:chOff x="2786050" y="1500174"/>
            <a:chExt cx="3672000" cy="3672000"/>
          </a:xfrm>
        </p:grpSpPr>
        <p:grpSp>
          <p:nvGrpSpPr>
            <p:cNvPr id="74" name="Группа 7"/>
            <p:cNvGrpSpPr/>
            <p:nvPr/>
          </p:nvGrpSpPr>
          <p:grpSpPr>
            <a:xfrm>
              <a:off x="2786050" y="1500174"/>
              <a:ext cx="3672000" cy="3672000"/>
              <a:chOff x="2786050" y="1500174"/>
              <a:chExt cx="3672000" cy="3672000"/>
            </a:xfrm>
            <a:solidFill>
              <a:srgbClr val="FF0000"/>
            </a:solidFill>
          </p:grpSpPr>
          <p:sp>
            <p:nvSpPr>
              <p:cNvPr id="76" name="Выноска с четырьмя стрелками 75"/>
              <p:cNvSpPr/>
              <p:nvPr/>
            </p:nvSpPr>
            <p:spPr>
              <a:xfrm>
                <a:off x="2786050" y="1500174"/>
                <a:ext cx="3672000" cy="3672000"/>
              </a:xfrm>
              <a:prstGeom prst="quadArrowCallout">
                <a:avLst>
                  <a:gd name="adj1" fmla="val 6468"/>
                  <a:gd name="adj2" fmla="val 9814"/>
                  <a:gd name="adj3" fmla="val 22866"/>
                  <a:gd name="adj4" fmla="val 13282"/>
                </a:avLst>
              </a:prstGeom>
              <a:gradFill>
                <a:gsLst>
                  <a:gs pos="0">
                    <a:srgbClr val="FF000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7" name="Равнобедренный треугольник 76"/>
              <p:cNvSpPr/>
              <p:nvPr/>
            </p:nvSpPr>
            <p:spPr>
              <a:xfrm>
                <a:off x="4286248" y="1500174"/>
                <a:ext cx="684000" cy="828000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75" name="Овал 74"/>
            <p:cNvSpPr/>
            <p:nvPr/>
          </p:nvSpPr>
          <p:spPr>
            <a:xfrm>
              <a:off x="4429124" y="3143248"/>
              <a:ext cx="357190" cy="35719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50000">
                  <a:srgbClr val="FFFF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8" name="Группа 77"/>
          <p:cNvGrpSpPr/>
          <p:nvPr/>
        </p:nvGrpSpPr>
        <p:grpSpPr>
          <a:xfrm rot="3831152">
            <a:off x="4310050" y="1500174"/>
            <a:ext cx="3672000" cy="3672000"/>
            <a:chOff x="2786050" y="1500174"/>
            <a:chExt cx="3672000" cy="3672000"/>
          </a:xfrm>
        </p:grpSpPr>
        <p:grpSp>
          <p:nvGrpSpPr>
            <p:cNvPr id="79" name="Группа 7"/>
            <p:cNvGrpSpPr/>
            <p:nvPr/>
          </p:nvGrpSpPr>
          <p:grpSpPr>
            <a:xfrm>
              <a:off x="2786050" y="1500174"/>
              <a:ext cx="3672000" cy="3672000"/>
              <a:chOff x="2786050" y="1500174"/>
              <a:chExt cx="3672000" cy="3672000"/>
            </a:xfrm>
            <a:solidFill>
              <a:srgbClr val="FF0000"/>
            </a:solidFill>
          </p:grpSpPr>
          <p:sp>
            <p:nvSpPr>
              <p:cNvPr id="81" name="Выноска с четырьмя стрелками 80"/>
              <p:cNvSpPr/>
              <p:nvPr/>
            </p:nvSpPr>
            <p:spPr>
              <a:xfrm>
                <a:off x="2786050" y="1500174"/>
                <a:ext cx="3672000" cy="3672000"/>
              </a:xfrm>
              <a:prstGeom prst="quadArrowCallout">
                <a:avLst>
                  <a:gd name="adj1" fmla="val 6468"/>
                  <a:gd name="adj2" fmla="val 9814"/>
                  <a:gd name="adj3" fmla="val 22866"/>
                  <a:gd name="adj4" fmla="val 13282"/>
                </a:avLst>
              </a:prstGeom>
              <a:gradFill>
                <a:gsLst>
                  <a:gs pos="0">
                    <a:srgbClr val="FF000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2" name="Равнобедренный треугольник 81"/>
              <p:cNvSpPr/>
              <p:nvPr/>
            </p:nvSpPr>
            <p:spPr>
              <a:xfrm>
                <a:off x="4286248" y="1500174"/>
                <a:ext cx="684000" cy="828000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80" name="Овал 79"/>
            <p:cNvSpPr/>
            <p:nvPr/>
          </p:nvSpPr>
          <p:spPr>
            <a:xfrm>
              <a:off x="4429124" y="3143248"/>
              <a:ext cx="357190" cy="35719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50000">
                  <a:srgbClr val="FFFF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3" name="Группа 82"/>
          <p:cNvGrpSpPr/>
          <p:nvPr/>
        </p:nvGrpSpPr>
        <p:grpSpPr>
          <a:xfrm rot="6627866">
            <a:off x="4310050" y="1500174"/>
            <a:ext cx="3672000" cy="3672000"/>
            <a:chOff x="2786050" y="1500174"/>
            <a:chExt cx="3672000" cy="3672000"/>
          </a:xfrm>
        </p:grpSpPr>
        <p:grpSp>
          <p:nvGrpSpPr>
            <p:cNvPr id="84" name="Группа 7"/>
            <p:cNvGrpSpPr/>
            <p:nvPr/>
          </p:nvGrpSpPr>
          <p:grpSpPr>
            <a:xfrm>
              <a:off x="2786050" y="1500174"/>
              <a:ext cx="3672000" cy="3672000"/>
              <a:chOff x="2786050" y="1500174"/>
              <a:chExt cx="3672000" cy="3672000"/>
            </a:xfrm>
            <a:solidFill>
              <a:srgbClr val="FF0000"/>
            </a:solidFill>
          </p:grpSpPr>
          <p:sp>
            <p:nvSpPr>
              <p:cNvPr id="86" name="Выноска с четырьмя стрелками 85"/>
              <p:cNvSpPr/>
              <p:nvPr/>
            </p:nvSpPr>
            <p:spPr>
              <a:xfrm>
                <a:off x="2786050" y="1500174"/>
                <a:ext cx="3672000" cy="3672000"/>
              </a:xfrm>
              <a:prstGeom prst="quadArrowCallout">
                <a:avLst>
                  <a:gd name="adj1" fmla="val 6468"/>
                  <a:gd name="adj2" fmla="val 9814"/>
                  <a:gd name="adj3" fmla="val 22866"/>
                  <a:gd name="adj4" fmla="val 13282"/>
                </a:avLst>
              </a:prstGeom>
              <a:gradFill>
                <a:gsLst>
                  <a:gs pos="0">
                    <a:srgbClr val="FF000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7" name="Равнобедренный треугольник 86"/>
              <p:cNvSpPr/>
              <p:nvPr/>
            </p:nvSpPr>
            <p:spPr>
              <a:xfrm>
                <a:off x="4286248" y="1500174"/>
                <a:ext cx="684000" cy="828000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85" name="Овал 84"/>
            <p:cNvSpPr/>
            <p:nvPr/>
          </p:nvSpPr>
          <p:spPr>
            <a:xfrm>
              <a:off x="4429124" y="3143248"/>
              <a:ext cx="357190" cy="35719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50000">
                  <a:srgbClr val="FFFF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8" name="Группа 87"/>
          <p:cNvGrpSpPr/>
          <p:nvPr/>
        </p:nvGrpSpPr>
        <p:grpSpPr>
          <a:xfrm rot="12063435">
            <a:off x="4310050" y="1500174"/>
            <a:ext cx="3672000" cy="3672000"/>
            <a:chOff x="2786050" y="1500174"/>
            <a:chExt cx="3672000" cy="3672000"/>
          </a:xfrm>
        </p:grpSpPr>
        <p:grpSp>
          <p:nvGrpSpPr>
            <p:cNvPr id="89" name="Группа 7"/>
            <p:cNvGrpSpPr/>
            <p:nvPr/>
          </p:nvGrpSpPr>
          <p:grpSpPr>
            <a:xfrm>
              <a:off x="2786050" y="1500174"/>
              <a:ext cx="3672000" cy="3672000"/>
              <a:chOff x="2786050" y="1500174"/>
              <a:chExt cx="3672000" cy="3672000"/>
            </a:xfrm>
            <a:solidFill>
              <a:srgbClr val="FF0000"/>
            </a:solidFill>
          </p:grpSpPr>
          <p:sp>
            <p:nvSpPr>
              <p:cNvPr id="91" name="Выноска с четырьмя стрелками 90"/>
              <p:cNvSpPr/>
              <p:nvPr/>
            </p:nvSpPr>
            <p:spPr>
              <a:xfrm>
                <a:off x="2786050" y="1500174"/>
                <a:ext cx="3672000" cy="3672000"/>
              </a:xfrm>
              <a:prstGeom prst="quadArrowCallout">
                <a:avLst>
                  <a:gd name="adj1" fmla="val 6468"/>
                  <a:gd name="adj2" fmla="val 9814"/>
                  <a:gd name="adj3" fmla="val 22866"/>
                  <a:gd name="adj4" fmla="val 13282"/>
                </a:avLst>
              </a:prstGeom>
              <a:gradFill>
                <a:gsLst>
                  <a:gs pos="0">
                    <a:srgbClr val="FF000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2" name="Равнобедренный треугольник 91"/>
              <p:cNvSpPr/>
              <p:nvPr/>
            </p:nvSpPr>
            <p:spPr>
              <a:xfrm>
                <a:off x="4286248" y="1500174"/>
                <a:ext cx="684000" cy="828000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0" name="Овал 89"/>
            <p:cNvSpPr/>
            <p:nvPr/>
          </p:nvSpPr>
          <p:spPr>
            <a:xfrm>
              <a:off x="4429124" y="3143248"/>
              <a:ext cx="357190" cy="35719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50000">
                  <a:srgbClr val="FFFF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3" name="Группа 92"/>
          <p:cNvGrpSpPr/>
          <p:nvPr/>
        </p:nvGrpSpPr>
        <p:grpSpPr>
          <a:xfrm rot="18732571">
            <a:off x="4310050" y="1500174"/>
            <a:ext cx="3672000" cy="3672000"/>
            <a:chOff x="2786050" y="1500174"/>
            <a:chExt cx="3672000" cy="3672000"/>
          </a:xfrm>
        </p:grpSpPr>
        <p:grpSp>
          <p:nvGrpSpPr>
            <p:cNvPr id="94" name="Группа 7"/>
            <p:cNvGrpSpPr/>
            <p:nvPr/>
          </p:nvGrpSpPr>
          <p:grpSpPr>
            <a:xfrm>
              <a:off x="2786050" y="1500174"/>
              <a:ext cx="3672000" cy="3672000"/>
              <a:chOff x="2786050" y="1500174"/>
              <a:chExt cx="3672000" cy="3672000"/>
            </a:xfrm>
            <a:solidFill>
              <a:srgbClr val="FF0000"/>
            </a:solidFill>
          </p:grpSpPr>
          <p:sp>
            <p:nvSpPr>
              <p:cNvPr id="96" name="Выноска с четырьмя стрелками 95"/>
              <p:cNvSpPr/>
              <p:nvPr/>
            </p:nvSpPr>
            <p:spPr>
              <a:xfrm>
                <a:off x="2786050" y="1500174"/>
                <a:ext cx="3672000" cy="3672000"/>
              </a:xfrm>
              <a:prstGeom prst="quadArrowCallout">
                <a:avLst>
                  <a:gd name="adj1" fmla="val 6468"/>
                  <a:gd name="adj2" fmla="val 9814"/>
                  <a:gd name="adj3" fmla="val 22866"/>
                  <a:gd name="adj4" fmla="val 13282"/>
                </a:avLst>
              </a:prstGeom>
              <a:gradFill>
                <a:gsLst>
                  <a:gs pos="0">
                    <a:srgbClr val="FF000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7" name="Равнобедренный треугольник 96"/>
              <p:cNvSpPr/>
              <p:nvPr/>
            </p:nvSpPr>
            <p:spPr>
              <a:xfrm>
                <a:off x="4286248" y="1500174"/>
                <a:ext cx="684000" cy="828000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5" name="Овал 94"/>
            <p:cNvSpPr/>
            <p:nvPr/>
          </p:nvSpPr>
          <p:spPr>
            <a:xfrm>
              <a:off x="4429124" y="3143248"/>
              <a:ext cx="357190" cy="35719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50000">
                  <a:srgbClr val="FFFF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8" name="Группа 97"/>
          <p:cNvGrpSpPr/>
          <p:nvPr/>
        </p:nvGrpSpPr>
        <p:grpSpPr>
          <a:xfrm rot="14701175">
            <a:off x="4310050" y="1500174"/>
            <a:ext cx="3672000" cy="3672000"/>
            <a:chOff x="2786050" y="1500174"/>
            <a:chExt cx="3672000" cy="3672000"/>
          </a:xfrm>
        </p:grpSpPr>
        <p:grpSp>
          <p:nvGrpSpPr>
            <p:cNvPr id="99" name="Группа 7"/>
            <p:cNvGrpSpPr/>
            <p:nvPr/>
          </p:nvGrpSpPr>
          <p:grpSpPr>
            <a:xfrm>
              <a:off x="2786050" y="1500174"/>
              <a:ext cx="3672000" cy="3672000"/>
              <a:chOff x="2786050" y="1500174"/>
              <a:chExt cx="3672000" cy="3672000"/>
            </a:xfrm>
            <a:solidFill>
              <a:srgbClr val="FF0000"/>
            </a:solidFill>
          </p:grpSpPr>
          <p:sp>
            <p:nvSpPr>
              <p:cNvPr id="101" name="Выноска с четырьмя стрелками 100"/>
              <p:cNvSpPr/>
              <p:nvPr/>
            </p:nvSpPr>
            <p:spPr>
              <a:xfrm>
                <a:off x="2786050" y="1500174"/>
                <a:ext cx="3672000" cy="3672000"/>
              </a:xfrm>
              <a:prstGeom prst="quadArrowCallout">
                <a:avLst>
                  <a:gd name="adj1" fmla="val 6468"/>
                  <a:gd name="adj2" fmla="val 9814"/>
                  <a:gd name="adj3" fmla="val 22866"/>
                  <a:gd name="adj4" fmla="val 13282"/>
                </a:avLst>
              </a:prstGeom>
              <a:gradFill>
                <a:gsLst>
                  <a:gs pos="0">
                    <a:srgbClr val="FF000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2" name="Равнобедренный треугольник 101"/>
              <p:cNvSpPr/>
              <p:nvPr/>
            </p:nvSpPr>
            <p:spPr>
              <a:xfrm>
                <a:off x="4286248" y="1500174"/>
                <a:ext cx="684000" cy="828000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00" name="Овал 99"/>
            <p:cNvSpPr/>
            <p:nvPr/>
          </p:nvSpPr>
          <p:spPr>
            <a:xfrm>
              <a:off x="4429124" y="3143248"/>
              <a:ext cx="357190" cy="35719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50000">
                  <a:srgbClr val="FFFF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="" xmlns:p14="http://schemas.microsoft.com/office/powerpoint/2010/main" val="22643130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5780000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A2414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360000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5900000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7900000">
                                      <p:cBhvr>
                                        <p:cTn id="7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4700000">
                                      <p:cBhvr>
                                        <p:cTn id="9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0">
                                      <p:cBhvr>
                                        <p:cTn id="1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8600000">
                                      <p:cBhvr>
                                        <p:cTn id="1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5720000">
                                      <p:cBhvr>
                                        <p:cTn id="15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000"/>
                            </p:stCondLst>
                            <p:childTnLst>
                              <p:par>
                                <p:cTn id="1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5200000">
                                      <p:cBhvr>
                                        <p:cTn id="17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000"/>
                            </p:stCondLst>
                            <p:childTnLst>
                              <p:par>
                                <p:cTn id="1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6080000">
                                      <p:cBhvr>
                                        <p:cTn id="19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20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0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5900000">
                                      <p:cBhvr>
                                        <p:cTn id="21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2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2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3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5900000">
                                      <p:cBhvr>
                                        <p:cTn id="24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000"/>
                            </p:stCondLst>
                            <p:childTnLst>
                              <p:par>
                                <p:cTn id="24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2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8900000">
                                      <p:cBhvr>
                                        <p:cTn id="26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1000"/>
                            </p:stCondLst>
                            <p:childTnLst>
                              <p:par>
                                <p:cTn id="2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2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9800000">
                                      <p:cBhvr>
                                        <p:cTn id="28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000"/>
                            </p:stCondLst>
                            <p:childTnLst>
                              <p:par>
                                <p:cTn id="28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28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9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0600000">
                                      <p:cBhvr>
                                        <p:cTn id="30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1000"/>
                            </p:stCondLst>
                            <p:childTnLst>
                              <p:par>
                                <p:cTn id="30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30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0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0" fill="hold">
                      <p:stCondLst>
                        <p:cond delay="0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5900000">
                                      <p:cBhvr>
                                        <p:cTn id="32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00"/>
                            </p:stCondLst>
                            <p:childTnLst>
                              <p:par>
                                <p:cTn id="32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3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1" fill="hold">
                      <p:stCondLst>
                        <p:cond delay="0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35352" t="50723" r="42287" b="34848"/>
          <a:stretch>
            <a:fillRect/>
          </a:stretch>
        </p:blipFill>
        <p:spPr bwMode="auto">
          <a:xfrm>
            <a:off x="0" y="0"/>
            <a:ext cx="12191999" cy="6858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734291" y="1274618"/>
            <a:ext cx="1773382" cy="340821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770044" y="1260332"/>
            <a:ext cx="1773382" cy="340821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600" dirty="0" err="1" smtClean="0">
                <a:solidFill>
                  <a:schemeClr val="tx1"/>
                </a:solidFill>
              </a:rPr>
              <a:t>р</a:t>
            </a:r>
            <a:endParaRPr lang="ru-RU" sz="13600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34803" y="1291504"/>
            <a:ext cx="1773382" cy="340821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996545" y="1274619"/>
            <a:ext cx="1773382" cy="340821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600" dirty="0" smtClean="0">
                <a:solidFill>
                  <a:schemeClr val="tx1"/>
                </a:solidFill>
              </a:rPr>
              <a:t>о</a:t>
            </a:r>
            <a:endParaRPr lang="ru-RU" sz="15600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060873" y="1302328"/>
            <a:ext cx="1773382" cy="340821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600" dirty="0" smtClean="0">
                <a:solidFill>
                  <a:schemeClr val="tx1"/>
                </a:solidFill>
              </a:rPr>
              <a:t>в</a:t>
            </a:r>
            <a:endParaRPr lang="ru-RU" sz="15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5352" t="50723" r="42287" b="34848"/>
          <a:stretch>
            <a:fillRect/>
          </a:stretch>
        </p:blipFill>
        <p:spPr bwMode="auto">
          <a:xfrm>
            <a:off x="0" y="0"/>
            <a:ext cx="12191999" cy="6858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35527" y="6289965"/>
            <a:ext cx="4294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Почивальня- спальня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9903" t="10606" r="36750" b="23106"/>
          <a:stretch>
            <a:fillRect/>
          </a:stretch>
        </p:blipFill>
        <p:spPr bwMode="auto">
          <a:xfrm>
            <a:off x="2590800" y="942109"/>
            <a:ext cx="7578437" cy="5294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35352" t="50723" r="42287" b="34848"/>
          <a:stretch>
            <a:fillRect/>
          </a:stretch>
        </p:blipFill>
        <p:spPr bwMode="auto">
          <a:xfrm>
            <a:off x="1" y="-2"/>
            <a:ext cx="12191999" cy="6858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-1" y="6076843"/>
            <a:ext cx="221672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-Басурман-  иноземец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11819" t="11742" r="60908" b="28409"/>
          <a:stretch>
            <a:fillRect/>
          </a:stretch>
        </p:blipFill>
        <p:spPr bwMode="auto">
          <a:xfrm>
            <a:off x="5352370" y="374073"/>
            <a:ext cx="4719883" cy="5823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35352" t="50723" r="42287" b="34848"/>
          <a:stretch>
            <a:fillRect/>
          </a:stretch>
        </p:blipFill>
        <p:spPr bwMode="auto">
          <a:xfrm>
            <a:off x="0" y="0"/>
            <a:ext cx="12191999" cy="6858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49382" y="6209437"/>
            <a:ext cx="3283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Городничий-начальник города</a:t>
            </a:r>
            <a:endParaRPr lang="ru-RU" sz="1400" dirty="0" smtClean="0">
              <a:latin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22468" t="10985" r="49378" b="23674"/>
          <a:stretch>
            <a:fillRect/>
          </a:stretch>
        </p:blipFill>
        <p:spPr bwMode="auto">
          <a:xfrm>
            <a:off x="8771405" y="2978726"/>
            <a:ext cx="2622660" cy="3422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35352" t="50723" r="42287" b="34848"/>
          <a:stretch>
            <a:fillRect/>
          </a:stretch>
        </p:blipFill>
        <p:spPr bwMode="auto">
          <a:xfrm>
            <a:off x="0" y="0"/>
            <a:ext cx="12191999" cy="6858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0" y="6001573"/>
            <a:ext cx="35190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lang="ru-RU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Малахай-тёплая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меховая шапка</a:t>
            </a:r>
            <a:endParaRPr lang="ru-RU" sz="1400" dirty="0" smtClean="0"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endParaRPr lang="ru-RU" sz="2400" dirty="0" smtClean="0">
              <a:latin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17995" t="10985" r="44766" b="24621"/>
          <a:stretch>
            <a:fillRect/>
          </a:stretch>
        </p:blipFill>
        <p:spPr bwMode="auto">
          <a:xfrm>
            <a:off x="5430982" y="969818"/>
            <a:ext cx="4845195" cy="4710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35352" t="50723" r="42287" b="34848"/>
          <a:stretch>
            <a:fillRect/>
          </a:stretch>
        </p:blipFill>
        <p:spPr bwMode="auto">
          <a:xfrm>
            <a:off x="0" y="0"/>
            <a:ext cx="12191999" cy="6858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0" y="626476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Стремянной-конюх-слуга</a:t>
            </a:r>
            <a:endParaRPr lang="ru-RU" sz="1400" dirty="0" smtClean="0">
              <a:latin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8944" t="12311" r="35652" b="24053"/>
          <a:stretch>
            <a:fillRect/>
          </a:stretch>
        </p:blipFill>
        <p:spPr bwMode="auto">
          <a:xfrm>
            <a:off x="4170218" y="3153229"/>
            <a:ext cx="5393748" cy="3483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35352" t="50723" r="42287" b="34848"/>
          <a:stretch>
            <a:fillRect/>
          </a:stretch>
        </p:blipFill>
        <p:spPr bwMode="auto">
          <a:xfrm>
            <a:off x="0" y="0"/>
            <a:ext cx="12191999" cy="6858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80109" y="595991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Седмица-неделя</a:t>
            </a:r>
            <a:endParaRPr lang="ru-RU" sz="1400" dirty="0" smtClean="0"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endParaRPr lang="ru-RU" sz="2400" dirty="0" smtClean="0">
              <a:latin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l="17889" t="10795" r="44985" b="23674"/>
          <a:stretch>
            <a:fillRect/>
          </a:stretch>
        </p:blipFill>
        <p:spPr bwMode="auto">
          <a:xfrm>
            <a:off x="4914719" y="1357556"/>
            <a:ext cx="4090736" cy="4059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35352" t="50723" r="42287" b="34848"/>
          <a:stretch>
            <a:fillRect/>
          </a:stretch>
        </p:blipFill>
        <p:spPr bwMode="auto">
          <a:xfrm>
            <a:off x="0" y="0"/>
            <a:ext cx="12191999" cy="6858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66255" y="622310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Красно </a:t>
            </a:r>
            <a:r>
              <a:rPr lang="ru-RU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платье-нарядное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красивое</a:t>
            </a:r>
            <a:endParaRPr lang="ru-RU" sz="1400" dirty="0" smtClean="0">
              <a:latin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 l="22042" t="10606" r="49158" b="23295"/>
          <a:stretch>
            <a:fillRect/>
          </a:stretch>
        </p:blipFill>
        <p:spPr bwMode="auto">
          <a:xfrm>
            <a:off x="5514110" y="1773382"/>
            <a:ext cx="3747222" cy="483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35352" t="50723" r="42287" b="34848"/>
          <a:stretch>
            <a:fillRect/>
          </a:stretch>
        </p:blipFill>
        <p:spPr bwMode="auto">
          <a:xfrm>
            <a:off x="0" y="0"/>
            <a:ext cx="12191999" cy="6858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0" y="6181497"/>
            <a:ext cx="3525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Плошка-плоский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круглый сосуд</a:t>
            </a:r>
            <a:endParaRPr lang="ru-RU" sz="2400" dirty="0" smtClean="0">
              <a:latin typeface="Arial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 l="12565" t="13257" r="39165" b="24811"/>
          <a:stretch>
            <a:fillRect/>
          </a:stretch>
        </p:blipFill>
        <p:spPr bwMode="auto">
          <a:xfrm>
            <a:off x="3629890" y="1607127"/>
            <a:ext cx="6280439" cy="4530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35352" t="50723" r="42287" b="34848"/>
          <a:stretch>
            <a:fillRect/>
          </a:stretch>
        </p:blipFill>
        <p:spPr bwMode="auto">
          <a:xfrm>
            <a:off x="0" y="0"/>
            <a:ext cx="12191999" cy="6858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734291" y="1274618"/>
            <a:ext cx="1773382" cy="340821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770044" y="1260332"/>
            <a:ext cx="1773382" cy="340821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600" dirty="0" err="1" smtClean="0">
                <a:solidFill>
                  <a:schemeClr val="tx1"/>
                </a:solidFill>
              </a:rPr>
              <a:t>р</a:t>
            </a:r>
            <a:endParaRPr lang="ru-RU" sz="15600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34803" y="1291504"/>
            <a:ext cx="1773382" cy="340821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600" dirty="0" err="1" smtClean="0">
                <a:solidFill>
                  <a:schemeClr val="tx1"/>
                </a:solidFill>
              </a:rPr>
              <a:t>ш</a:t>
            </a:r>
            <a:endParaRPr lang="ru-RU" sz="156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968836" y="1260764"/>
            <a:ext cx="1773382" cy="340821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600" dirty="0" smtClean="0">
                <a:solidFill>
                  <a:schemeClr val="tx1"/>
                </a:solidFill>
              </a:rPr>
              <a:t>о</a:t>
            </a:r>
            <a:endParaRPr lang="ru-RU" sz="15600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047018" y="1274619"/>
            <a:ext cx="1773382" cy="340821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600" dirty="0" smtClean="0">
                <a:solidFill>
                  <a:schemeClr val="tx1"/>
                </a:solidFill>
              </a:rPr>
              <a:t>в</a:t>
            </a:r>
            <a:endParaRPr lang="ru-RU" sz="15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35352" t="50000" r="42287" b="34848"/>
          <a:stretch>
            <a:fillRect/>
          </a:stretch>
        </p:blipFill>
        <p:spPr bwMode="auto">
          <a:xfrm>
            <a:off x="193965" y="3657599"/>
            <a:ext cx="11568544" cy="3200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Овал 3"/>
          <p:cNvSpPr/>
          <p:nvPr/>
        </p:nvSpPr>
        <p:spPr>
          <a:xfrm>
            <a:off x="4238612" y="1500174"/>
            <a:ext cx="3714776" cy="3714776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50000">
                <a:srgbClr val="FF6600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032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4238612" y="1500174"/>
            <a:ext cx="3714776" cy="3714776"/>
          </a:xfrm>
          <a:prstGeom prst="ellipse">
            <a:avLst/>
          </a:prstGeom>
          <a:noFill/>
          <a:ln w="6032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9"/>
          <p:cNvGrpSpPr/>
          <p:nvPr/>
        </p:nvGrpSpPr>
        <p:grpSpPr>
          <a:xfrm>
            <a:off x="4310050" y="1542950"/>
            <a:ext cx="3672000" cy="3672000"/>
            <a:chOff x="2786050" y="1500174"/>
            <a:chExt cx="3672000" cy="3672000"/>
          </a:xfrm>
        </p:grpSpPr>
        <p:grpSp>
          <p:nvGrpSpPr>
            <p:cNvPr id="3" name="Группа 7"/>
            <p:cNvGrpSpPr/>
            <p:nvPr/>
          </p:nvGrpSpPr>
          <p:grpSpPr>
            <a:xfrm>
              <a:off x="2786050" y="1500174"/>
              <a:ext cx="3672000" cy="3672000"/>
              <a:chOff x="2786050" y="1500174"/>
              <a:chExt cx="3672000" cy="3672000"/>
            </a:xfrm>
            <a:solidFill>
              <a:srgbClr val="FF0000"/>
            </a:solidFill>
          </p:grpSpPr>
          <p:sp>
            <p:nvSpPr>
              <p:cNvPr id="6" name="Выноска с четырьмя стрелками 5"/>
              <p:cNvSpPr/>
              <p:nvPr/>
            </p:nvSpPr>
            <p:spPr>
              <a:xfrm>
                <a:off x="2786050" y="1500174"/>
                <a:ext cx="3672000" cy="3672000"/>
              </a:xfrm>
              <a:prstGeom prst="quadArrowCallout">
                <a:avLst>
                  <a:gd name="adj1" fmla="val 6468"/>
                  <a:gd name="adj2" fmla="val 9814"/>
                  <a:gd name="adj3" fmla="val 22866"/>
                  <a:gd name="adj4" fmla="val 13282"/>
                </a:avLst>
              </a:prstGeom>
              <a:gradFill>
                <a:gsLst>
                  <a:gs pos="0">
                    <a:srgbClr val="FF000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Равнобедренный треугольник 6"/>
              <p:cNvSpPr/>
              <p:nvPr/>
            </p:nvSpPr>
            <p:spPr>
              <a:xfrm>
                <a:off x="4286248" y="1500174"/>
                <a:ext cx="684000" cy="828000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" name="Овал 8"/>
            <p:cNvSpPr/>
            <p:nvPr/>
          </p:nvSpPr>
          <p:spPr>
            <a:xfrm>
              <a:off x="4429124" y="3143248"/>
              <a:ext cx="357190" cy="35719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50000">
                  <a:srgbClr val="FFFF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" name="Овал 10">
            <a:hlinkClick r:id="" action="ppaction://noaction"/>
          </p:cNvPr>
          <p:cNvSpPr/>
          <p:nvPr/>
        </p:nvSpPr>
        <p:spPr>
          <a:xfrm>
            <a:off x="5810248" y="857232"/>
            <a:ext cx="571504" cy="571504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hlinkClick r:id="" action="ppaction://noaction"/>
          </p:cNvPr>
          <p:cNvSpPr/>
          <p:nvPr/>
        </p:nvSpPr>
        <p:spPr>
          <a:xfrm>
            <a:off x="5881686" y="5214950"/>
            <a:ext cx="571504" cy="571504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hlinkClick r:id="" action="ppaction://noaction"/>
          </p:cNvPr>
          <p:cNvSpPr/>
          <p:nvPr/>
        </p:nvSpPr>
        <p:spPr>
          <a:xfrm>
            <a:off x="7953388" y="3000372"/>
            <a:ext cx="571504" cy="571504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hlinkClick r:id="" action="ppaction://noaction"/>
          </p:cNvPr>
          <p:cNvSpPr/>
          <p:nvPr/>
        </p:nvSpPr>
        <p:spPr>
          <a:xfrm>
            <a:off x="3667108" y="3071810"/>
            <a:ext cx="571504" cy="571504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hlinkClick r:id="rId4" action="ppaction://hlinksldjump"/>
          </p:cNvPr>
          <p:cNvSpPr/>
          <p:nvPr/>
        </p:nvSpPr>
        <p:spPr>
          <a:xfrm>
            <a:off x="7310446" y="1500174"/>
            <a:ext cx="571504" cy="571504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hlinkClick r:id="" action="ppaction://noaction"/>
          </p:cNvPr>
          <p:cNvSpPr/>
          <p:nvPr/>
        </p:nvSpPr>
        <p:spPr>
          <a:xfrm>
            <a:off x="4238612" y="1571612"/>
            <a:ext cx="571504" cy="571504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hlinkClick r:id="" action="ppaction://noaction"/>
          </p:cNvPr>
          <p:cNvSpPr/>
          <p:nvPr/>
        </p:nvSpPr>
        <p:spPr>
          <a:xfrm>
            <a:off x="4238612" y="4500570"/>
            <a:ext cx="571504" cy="571504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>
            <a:hlinkClick r:id="" action="ppaction://noaction"/>
          </p:cNvPr>
          <p:cNvSpPr/>
          <p:nvPr/>
        </p:nvSpPr>
        <p:spPr>
          <a:xfrm>
            <a:off x="7453322" y="4500570"/>
            <a:ext cx="571504" cy="571504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hlinkClick r:id="" action="ppaction://noaction"/>
          </p:cNvPr>
          <p:cNvSpPr/>
          <p:nvPr/>
        </p:nvSpPr>
        <p:spPr>
          <a:xfrm>
            <a:off x="6667504" y="1071546"/>
            <a:ext cx="571504" cy="571504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>
            <a:hlinkClick r:id="" action="ppaction://noaction"/>
          </p:cNvPr>
          <p:cNvSpPr/>
          <p:nvPr/>
        </p:nvSpPr>
        <p:spPr>
          <a:xfrm>
            <a:off x="4952992" y="1071546"/>
            <a:ext cx="571504" cy="571504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hlinkClick r:id="" action="ppaction://noaction"/>
          </p:cNvPr>
          <p:cNvSpPr/>
          <p:nvPr/>
        </p:nvSpPr>
        <p:spPr>
          <a:xfrm>
            <a:off x="3809984" y="2285992"/>
            <a:ext cx="571504" cy="571504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hlinkClick r:id="" action="ppaction://noaction"/>
          </p:cNvPr>
          <p:cNvSpPr/>
          <p:nvPr/>
        </p:nvSpPr>
        <p:spPr>
          <a:xfrm>
            <a:off x="7810512" y="2214554"/>
            <a:ext cx="571504" cy="571504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hlinkClick r:id="" action="ppaction://noaction"/>
          </p:cNvPr>
          <p:cNvSpPr/>
          <p:nvPr/>
        </p:nvSpPr>
        <p:spPr>
          <a:xfrm>
            <a:off x="7881950" y="3786190"/>
            <a:ext cx="571504" cy="571504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hlinkClick r:id="" action="ppaction://noaction"/>
          </p:cNvPr>
          <p:cNvSpPr/>
          <p:nvPr/>
        </p:nvSpPr>
        <p:spPr>
          <a:xfrm>
            <a:off x="3809984" y="3857628"/>
            <a:ext cx="571504" cy="571504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>
            <a:hlinkClick r:id="" action="ppaction://noaction"/>
          </p:cNvPr>
          <p:cNvSpPr/>
          <p:nvPr/>
        </p:nvSpPr>
        <p:spPr>
          <a:xfrm>
            <a:off x="6738942" y="5000636"/>
            <a:ext cx="571504" cy="571504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>
            <a:hlinkClick r:id="" action="ppaction://noaction"/>
          </p:cNvPr>
          <p:cNvSpPr/>
          <p:nvPr/>
        </p:nvSpPr>
        <p:spPr>
          <a:xfrm>
            <a:off x="4952992" y="5072074"/>
            <a:ext cx="571504" cy="571504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26"/>
          <p:cNvGrpSpPr/>
          <p:nvPr/>
        </p:nvGrpSpPr>
        <p:grpSpPr>
          <a:xfrm rot="2568474">
            <a:off x="4308610" y="1570172"/>
            <a:ext cx="3672000" cy="3672000"/>
            <a:chOff x="2786050" y="1500174"/>
            <a:chExt cx="3672000" cy="3672000"/>
          </a:xfrm>
        </p:grpSpPr>
        <p:grpSp>
          <p:nvGrpSpPr>
            <p:cNvPr id="10" name="Группа 7"/>
            <p:cNvGrpSpPr/>
            <p:nvPr/>
          </p:nvGrpSpPr>
          <p:grpSpPr>
            <a:xfrm>
              <a:off x="2786050" y="1500174"/>
              <a:ext cx="3672000" cy="3672000"/>
              <a:chOff x="2786050" y="1500174"/>
              <a:chExt cx="3672000" cy="3672000"/>
            </a:xfrm>
            <a:solidFill>
              <a:srgbClr val="FF0000"/>
            </a:solidFill>
          </p:grpSpPr>
          <p:sp>
            <p:nvSpPr>
              <p:cNvPr id="30" name="Выноска с четырьмя стрелками 29"/>
              <p:cNvSpPr/>
              <p:nvPr/>
            </p:nvSpPr>
            <p:spPr>
              <a:xfrm>
                <a:off x="2786050" y="1500174"/>
                <a:ext cx="3672000" cy="3672000"/>
              </a:xfrm>
              <a:prstGeom prst="quadArrowCallout">
                <a:avLst>
                  <a:gd name="adj1" fmla="val 6468"/>
                  <a:gd name="adj2" fmla="val 9814"/>
                  <a:gd name="adj3" fmla="val 22866"/>
                  <a:gd name="adj4" fmla="val 13282"/>
                </a:avLst>
              </a:prstGeom>
              <a:gradFill>
                <a:gsLst>
                  <a:gs pos="0">
                    <a:srgbClr val="FF000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Равнобедренный треугольник 30"/>
              <p:cNvSpPr/>
              <p:nvPr/>
            </p:nvSpPr>
            <p:spPr>
              <a:xfrm>
                <a:off x="4286248" y="1500174"/>
                <a:ext cx="684000" cy="828000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9" name="Овал 28"/>
            <p:cNvSpPr/>
            <p:nvPr/>
          </p:nvSpPr>
          <p:spPr>
            <a:xfrm>
              <a:off x="4429124" y="3143248"/>
              <a:ext cx="357190" cy="35719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50000">
                  <a:srgbClr val="FFFF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7" name="Группа 31"/>
          <p:cNvGrpSpPr/>
          <p:nvPr/>
        </p:nvGrpSpPr>
        <p:grpSpPr>
          <a:xfrm rot="13568796">
            <a:off x="4284423" y="1568577"/>
            <a:ext cx="3672000" cy="3672000"/>
            <a:chOff x="2786050" y="1500174"/>
            <a:chExt cx="3672000" cy="3672000"/>
          </a:xfrm>
        </p:grpSpPr>
        <p:grpSp>
          <p:nvGrpSpPr>
            <p:cNvPr id="28" name="Группа 7"/>
            <p:cNvGrpSpPr/>
            <p:nvPr/>
          </p:nvGrpSpPr>
          <p:grpSpPr>
            <a:xfrm>
              <a:off x="2786050" y="1500174"/>
              <a:ext cx="3672000" cy="3672000"/>
              <a:chOff x="2786050" y="1500174"/>
              <a:chExt cx="3672000" cy="3672000"/>
            </a:xfrm>
            <a:solidFill>
              <a:srgbClr val="FF0000"/>
            </a:solidFill>
          </p:grpSpPr>
          <p:sp>
            <p:nvSpPr>
              <p:cNvPr id="35" name="Выноска с четырьмя стрелками 34"/>
              <p:cNvSpPr/>
              <p:nvPr/>
            </p:nvSpPr>
            <p:spPr>
              <a:xfrm>
                <a:off x="2786050" y="1500174"/>
                <a:ext cx="3672000" cy="3672000"/>
              </a:xfrm>
              <a:prstGeom prst="quadArrowCallout">
                <a:avLst>
                  <a:gd name="adj1" fmla="val 6468"/>
                  <a:gd name="adj2" fmla="val 9814"/>
                  <a:gd name="adj3" fmla="val 22866"/>
                  <a:gd name="adj4" fmla="val 13282"/>
                </a:avLst>
              </a:prstGeom>
              <a:gradFill>
                <a:gsLst>
                  <a:gs pos="0">
                    <a:srgbClr val="FF000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Равнобедренный треугольник 35"/>
              <p:cNvSpPr/>
              <p:nvPr/>
            </p:nvSpPr>
            <p:spPr>
              <a:xfrm>
                <a:off x="4286248" y="1500174"/>
                <a:ext cx="684000" cy="828000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4" name="Овал 33"/>
            <p:cNvSpPr/>
            <p:nvPr/>
          </p:nvSpPr>
          <p:spPr>
            <a:xfrm>
              <a:off x="4429124" y="3143248"/>
              <a:ext cx="357190" cy="35719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50000">
                  <a:srgbClr val="FFFF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2" name="Группа 36"/>
          <p:cNvGrpSpPr/>
          <p:nvPr/>
        </p:nvGrpSpPr>
        <p:grpSpPr>
          <a:xfrm rot="16200000">
            <a:off x="4310050" y="1500174"/>
            <a:ext cx="3672000" cy="3672000"/>
            <a:chOff x="2786050" y="1500174"/>
            <a:chExt cx="3672000" cy="3672000"/>
          </a:xfrm>
        </p:grpSpPr>
        <p:grpSp>
          <p:nvGrpSpPr>
            <p:cNvPr id="33" name="Группа 7"/>
            <p:cNvGrpSpPr/>
            <p:nvPr/>
          </p:nvGrpSpPr>
          <p:grpSpPr>
            <a:xfrm>
              <a:off x="2786050" y="1500174"/>
              <a:ext cx="3672000" cy="3672000"/>
              <a:chOff x="2786050" y="1500174"/>
              <a:chExt cx="3672000" cy="3672000"/>
            </a:xfrm>
            <a:solidFill>
              <a:srgbClr val="FF0000"/>
            </a:solidFill>
          </p:grpSpPr>
          <p:sp>
            <p:nvSpPr>
              <p:cNvPr id="40" name="Выноска с четырьмя стрелками 39"/>
              <p:cNvSpPr/>
              <p:nvPr/>
            </p:nvSpPr>
            <p:spPr>
              <a:xfrm>
                <a:off x="2786050" y="1500174"/>
                <a:ext cx="3672000" cy="3672000"/>
              </a:xfrm>
              <a:prstGeom prst="quadArrowCallout">
                <a:avLst>
                  <a:gd name="adj1" fmla="val 6468"/>
                  <a:gd name="adj2" fmla="val 9814"/>
                  <a:gd name="adj3" fmla="val 22866"/>
                  <a:gd name="adj4" fmla="val 13282"/>
                </a:avLst>
              </a:prstGeom>
              <a:gradFill>
                <a:gsLst>
                  <a:gs pos="0">
                    <a:srgbClr val="FF000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" name="Равнобедренный треугольник 40"/>
              <p:cNvSpPr/>
              <p:nvPr/>
            </p:nvSpPr>
            <p:spPr>
              <a:xfrm>
                <a:off x="4286248" y="1500174"/>
                <a:ext cx="684000" cy="828000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9" name="Овал 38"/>
            <p:cNvSpPr/>
            <p:nvPr/>
          </p:nvSpPr>
          <p:spPr>
            <a:xfrm>
              <a:off x="4429124" y="3143248"/>
              <a:ext cx="357190" cy="35719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50000">
                  <a:srgbClr val="FFFF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7" name="Группа 41"/>
          <p:cNvGrpSpPr/>
          <p:nvPr/>
        </p:nvGrpSpPr>
        <p:grpSpPr>
          <a:xfrm rot="9303429">
            <a:off x="4309996" y="1500118"/>
            <a:ext cx="3672000" cy="3672000"/>
            <a:chOff x="2786050" y="1500174"/>
            <a:chExt cx="3672000" cy="3672000"/>
          </a:xfrm>
        </p:grpSpPr>
        <p:grpSp>
          <p:nvGrpSpPr>
            <p:cNvPr id="38" name="Группа 7"/>
            <p:cNvGrpSpPr/>
            <p:nvPr/>
          </p:nvGrpSpPr>
          <p:grpSpPr>
            <a:xfrm>
              <a:off x="2786050" y="1500174"/>
              <a:ext cx="3672000" cy="3672000"/>
              <a:chOff x="2786050" y="1500174"/>
              <a:chExt cx="3672000" cy="3672000"/>
            </a:xfrm>
            <a:solidFill>
              <a:srgbClr val="FF0000"/>
            </a:solidFill>
          </p:grpSpPr>
          <p:sp>
            <p:nvSpPr>
              <p:cNvPr id="45" name="Выноска с четырьмя стрелками 44"/>
              <p:cNvSpPr/>
              <p:nvPr/>
            </p:nvSpPr>
            <p:spPr>
              <a:xfrm>
                <a:off x="2786050" y="1500174"/>
                <a:ext cx="3672000" cy="3672000"/>
              </a:xfrm>
              <a:prstGeom prst="quadArrowCallout">
                <a:avLst>
                  <a:gd name="adj1" fmla="val 6468"/>
                  <a:gd name="adj2" fmla="val 9814"/>
                  <a:gd name="adj3" fmla="val 22866"/>
                  <a:gd name="adj4" fmla="val 13282"/>
                </a:avLst>
              </a:prstGeom>
              <a:gradFill>
                <a:gsLst>
                  <a:gs pos="0">
                    <a:srgbClr val="FF000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6" name="Равнобедренный треугольник 45"/>
              <p:cNvSpPr/>
              <p:nvPr/>
            </p:nvSpPr>
            <p:spPr>
              <a:xfrm>
                <a:off x="4286248" y="1500174"/>
                <a:ext cx="684000" cy="828000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4" name="Овал 43"/>
            <p:cNvSpPr/>
            <p:nvPr/>
          </p:nvSpPr>
          <p:spPr>
            <a:xfrm>
              <a:off x="4429124" y="3143248"/>
              <a:ext cx="357190" cy="35719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50000">
                  <a:srgbClr val="FFFF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2" name="Группа 46"/>
          <p:cNvGrpSpPr/>
          <p:nvPr/>
        </p:nvGrpSpPr>
        <p:grpSpPr>
          <a:xfrm rot="10800000">
            <a:off x="4310050" y="1500174"/>
            <a:ext cx="3672000" cy="3672000"/>
            <a:chOff x="2786050" y="1500174"/>
            <a:chExt cx="3672000" cy="3672000"/>
          </a:xfrm>
        </p:grpSpPr>
        <p:grpSp>
          <p:nvGrpSpPr>
            <p:cNvPr id="43" name="Группа 7"/>
            <p:cNvGrpSpPr/>
            <p:nvPr/>
          </p:nvGrpSpPr>
          <p:grpSpPr>
            <a:xfrm>
              <a:off x="2786050" y="1500174"/>
              <a:ext cx="3672000" cy="3672000"/>
              <a:chOff x="2786050" y="1500174"/>
              <a:chExt cx="3672000" cy="3672000"/>
            </a:xfrm>
            <a:solidFill>
              <a:srgbClr val="FF0000"/>
            </a:solidFill>
          </p:grpSpPr>
          <p:sp>
            <p:nvSpPr>
              <p:cNvPr id="50" name="Выноска с четырьмя стрелками 49"/>
              <p:cNvSpPr/>
              <p:nvPr/>
            </p:nvSpPr>
            <p:spPr>
              <a:xfrm>
                <a:off x="2786050" y="1500174"/>
                <a:ext cx="3672000" cy="3672000"/>
              </a:xfrm>
              <a:prstGeom prst="quadArrowCallout">
                <a:avLst>
                  <a:gd name="adj1" fmla="val 6468"/>
                  <a:gd name="adj2" fmla="val 9814"/>
                  <a:gd name="adj3" fmla="val 22866"/>
                  <a:gd name="adj4" fmla="val 13282"/>
                </a:avLst>
              </a:prstGeom>
              <a:gradFill>
                <a:gsLst>
                  <a:gs pos="0">
                    <a:srgbClr val="FF000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1" name="Равнобедренный треугольник 50"/>
              <p:cNvSpPr/>
              <p:nvPr/>
            </p:nvSpPr>
            <p:spPr>
              <a:xfrm>
                <a:off x="4286248" y="1500174"/>
                <a:ext cx="684000" cy="828000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9" name="Овал 48"/>
            <p:cNvSpPr/>
            <p:nvPr/>
          </p:nvSpPr>
          <p:spPr>
            <a:xfrm>
              <a:off x="4429124" y="3143248"/>
              <a:ext cx="357190" cy="35719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50000">
                  <a:srgbClr val="FFFF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7" name="Группа 51"/>
          <p:cNvGrpSpPr/>
          <p:nvPr/>
        </p:nvGrpSpPr>
        <p:grpSpPr>
          <a:xfrm>
            <a:off x="4310050" y="1500174"/>
            <a:ext cx="3672000" cy="3672000"/>
            <a:chOff x="2786050" y="1500174"/>
            <a:chExt cx="3672000" cy="3672000"/>
          </a:xfrm>
        </p:grpSpPr>
        <p:grpSp>
          <p:nvGrpSpPr>
            <p:cNvPr id="48" name="Группа 7"/>
            <p:cNvGrpSpPr/>
            <p:nvPr/>
          </p:nvGrpSpPr>
          <p:grpSpPr>
            <a:xfrm>
              <a:off x="2786050" y="1500174"/>
              <a:ext cx="3672000" cy="3672000"/>
              <a:chOff x="2786050" y="1500174"/>
              <a:chExt cx="3672000" cy="3672000"/>
            </a:xfrm>
            <a:solidFill>
              <a:srgbClr val="FF0000"/>
            </a:solidFill>
          </p:grpSpPr>
          <p:sp>
            <p:nvSpPr>
              <p:cNvPr id="55" name="Выноска с четырьмя стрелками 54"/>
              <p:cNvSpPr/>
              <p:nvPr/>
            </p:nvSpPr>
            <p:spPr>
              <a:xfrm>
                <a:off x="2786050" y="1500174"/>
                <a:ext cx="3672000" cy="3672000"/>
              </a:xfrm>
              <a:prstGeom prst="quadArrowCallout">
                <a:avLst>
                  <a:gd name="adj1" fmla="val 6468"/>
                  <a:gd name="adj2" fmla="val 9814"/>
                  <a:gd name="adj3" fmla="val 22866"/>
                  <a:gd name="adj4" fmla="val 13282"/>
                </a:avLst>
              </a:prstGeom>
              <a:gradFill>
                <a:gsLst>
                  <a:gs pos="0">
                    <a:srgbClr val="FF000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6" name="Равнобедренный треугольник 55"/>
              <p:cNvSpPr/>
              <p:nvPr/>
            </p:nvSpPr>
            <p:spPr>
              <a:xfrm>
                <a:off x="4286248" y="1500174"/>
                <a:ext cx="684000" cy="828000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54" name="Овал 53"/>
            <p:cNvSpPr/>
            <p:nvPr/>
          </p:nvSpPr>
          <p:spPr>
            <a:xfrm>
              <a:off x="4429124" y="3143248"/>
              <a:ext cx="357190" cy="35719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50000">
                  <a:srgbClr val="FFFF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2" name="Группа 56"/>
          <p:cNvGrpSpPr/>
          <p:nvPr/>
        </p:nvGrpSpPr>
        <p:grpSpPr>
          <a:xfrm rot="5400000">
            <a:off x="4310050" y="1500174"/>
            <a:ext cx="3672000" cy="3672000"/>
            <a:chOff x="2786050" y="1500174"/>
            <a:chExt cx="3672000" cy="3672000"/>
          </a:xfrm>
        </p:grpSpPr>
        <p:grpSp>
          <p:nvGrpSpPr>
            <p:cNvPr id="53" name="Группа 7"/>
            <p:cNvGrpSpPr/>
            <p:nvPr/>
          </p:nvGrpSpPr>
          <p:grpSpPr>
            <a:xfrm>
              <a:off x="2786050" y="1500174"/>
              <a:ext cx="3672000" cy="3672000"/>
              <a:chOff x="2786050" y="1500174"/>
              <a:chExt cx="3672000" cy="3672000"/>
            </a:xfrm>
            <a:solidFill>
              <a:srgbClr val="FF0000"/>
            </a:solidFill>
          </p:grpSpPr>
          <p:sp>
            <p:nvSpPr>
              <p:cNvPr id="60" name="Выноска с четырьмя стрелками 59"/>
              <p:cNvSpPr/>
              <p:nvPr/>
            </p:nvSpPr>
            <p:spPr>
              <a:xfrm>
                <a:off x="2786050" y="1500174"/>
                <a:ext cx="3672000" cy="3672000"/>
              </a:xfrm>
              <a:prstGeom prst="quadArrowCallout">
                <a:avLst>
                  <a:gd name="adj1" fmla="val 6468"/>
                  <a:gd name="adj2" fmla="val 9814"/>
                  <a:gd name="adj3" fmla="val 22866"/>
                  <a:gd name="adj4" fmla="val 13282"/>
                </a:avLst>
              </a:prstGeom>
              <a:gradFill>
                <a:gsLst>
                  <a:gs pos="0">
                    <a:srgbClr val="FF000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1" name="Равнобедренный треугольник 60"/>
              <p:cNvSpPr/>
              <p:nvPr/>
            </p:nvSpPr>
            <p:spPr>
              <a:xfrm>
                <a:off x="4286248" y="1500174"/>
                <a:ext cx="684000" cy="828000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59" name="Овал 58"/>
            <p:cNvSpPr/>
            <p:nvPr/>
          </p:nvSpPr>
          <p:spPr>
            <a:xfrm>
              <a:off x="4429124" y="3143248"/>
              <a:ext cx="357190" cy="35719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50000">
                  <a:srgbClr val="FFFF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7" name="Группа 61"/>
          <p:cNvGrpSpPr/>
          <p:nvPr/>
        </p:nvGrpSpPr>
        <p:grpSpPr>
          <a:xfrm rot="8050660">
            <a:off x="4310050" y="1500174"/>
            <a:ext cx="3672000" cy="3672000"/>
            <a:chOff x="2786050" y="1500174"/>
            <a:chExt cx="3672000" cy="3672000"/>
          </a:xfrm>
        </p:grpSpPr>
        <p:grpSp>
          <p:nvGrpSpPr>
            <p:cNvPr id="58" name="Группа 7"/>
            <p:cNvGrpSpPr/>
            <p:nvPr/>
          </p:nvGrpSpPr>
          <p:grpSpPr>
            <a:xfrm>
              <a:off x="2786050" y="1500174"/>
              <a:ext cx="3672000" cy="3672000"/>
              <a:chOff x="2786050" y="1500174"/>
              <a:chExt cx="3672000" cy="3672000"/>
            </a:xfrm>
            <a:solidFill>
              <a:srgbClr val="FF0000"/>
            </a:solidFill>
          </p:grpSpPr>
          <p:sp>
            <p:nvSpPr>
              <p:cNvPr id="65" name="Выноска с четырьмя стрелками 64"/>
              <p:cNvSpPr/>
              <p:nvPr/>
            </p:nvSpPr>
            <p:spPr>
              <a:xfrm>
                <a:off x="2786050" y="1500174"/>
                <a:ext cx="3672000" cy="3672000"/>
              </a:xfrm>
              <a:prstGeom prst="quadArrowCallout">
                <a:avLst>
                  <a:gd name="adj1" fmla="val 6468"/>
                  <a:gd name="adj2" fmla="val 9814"/>
                  <a:gd name="adj3" fmla="val 22866"/>
                  <a:gd name="adj4" fmla="val 13282"/>
                </a:avLst>
              </a:prstGeom>
              <a:gradFill>
                <a:gsLst>
                  <a:gs pos="0">
                    <a:srgbClr val="FF000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6" name="Равнобедренный треугольник 65"/>
              <p:cNvSpPr/>
              <p:nvPr/>
            </p:nvSpPr>
            <p:spPr>
              <a:xfrm>
                <a:off x="4286248" y="1500174"/>
                <a:ext cx="684000" cy="828000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64" name="Овал 63"/>
            <p:cNvSpPr/>
            <p:nvPr/>
          </p:nvSpPr>
          <p:spPr>
            <a:xfrm>
              <a:off x="4429124" y="3143248"/>
              <a:ext cx="357190" cy="35719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50000">
                  <a:srgbClr val="FFFF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2" name="Группа 66"/>
          <p:cNvGrpSpPr/>
          <p:nvPr/>
        </p:nvGrpSpPr>
        <p:grpSpPr>
          <a:xfrm rot="20092168">
            <a:off x="4310050" y="1500174"/>
            <a:ext cx="3672000" cy="3672000"/>
            <a:chOff x="2786050" y="1500174"/>
            <a:chExt cx="3672000" cy="3672000"/>
          </a:xfrm>
        </p:grpSpPr>
        <p:grpSp>
          <p:nvGrpSpPr>
            <p:cNvPr id="63" name="Группа 7"/>
            <p:cNvGrpSpPr/>
            <p:nvPr/>
          </p:nvGrpSpPr>
          <p:grpSpPr>
            <a:xfrm>
              <a:off x="2786050" y="1500174"/>
              <a:ext cx="3672000" cy="3672000"/>
              <a:chOff x="2786050" y="1500174"/>
              <a:chExt cx="3672000" cy="3672000"/>
            </a:xfrm>
            <a:solidFill>
              <a:srgbClr val="FF0000"/>
            </a:solidFill>
          </p:grpSpPr>
          <p:sp>
            <p:nvSpPr>
              <p:cNvPr id="70" name="Выноска с четырьмя стрелками 69"/>
              <p:cNvSpPr/>
              <p:nvPr/>
            </p:nvSpPr>
            <p:spPr>
              <a:xfrm>
                <a:off x="2786050" y="1500174"/>
                <a:ext cx="3672000" cy="3672000"/>
              </a:xfrm>
              <a:prstGeom prst="quadArrowCallout">
                <a:avLst>
                  <a:gd name="adj1" fmla="val 6468"/>
                  <a:gd name="adj2" fmla="val 9814"/>
                  <a:gd name="adj3" fmla="val 22866"/>
                  <a:gd name="adj4" fmla="val 13282"/>
                </a:avLst>
              </a:prstGeom>
              <a:gradFill>
                <a:gsLst>
                  <a:gs pos="0">
                    <a:srgbClr val="FF000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1" name="Равнобедренный треугольник 70"/>
              <p:cNvSpPr/>
              <p:nvPr/>
            </p:nvSpPr>
            <p:spPr>
              <a:xfrm>
                <a:off x="4286248" y="1500174"/>
                <a:ext cx="684000" cy="828000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69" name="Овал 68"/>
            <p:cNvSpPr/>
            <p:nvPr/>
          </p:nvSpPr>
          <p:spPr>
            <a:xfrm>
              <a:off x="4429124" y="3143248"/>
              <a:ext cx="357190" cy="35719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50000">
                  <a:srgbClr val="FFFF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7" name="Группа 72"/>
          <p:cNvGrpSpPr/>
          <p:nvPr/>
        </p:nvGrpSpPr>
        <p:grpSpPr>
          <a:xfrm rot="1256485">
            <a:off x="4310050" y="1500174"/>
            <a:ext cx="3672000" cy="3672000"/>
            <a:chOff x="2786050" y="1500174"/>
            <a:chExt cx="3672000" cy="3672000"/>
          </a:xfrm>
        </p:grpSpPr>
        <p:grpSp>
          <p:nvGrpSpPr>
            <p:cNvPr id="68" name="Группа 7"/>
            <p:cNvGrpSpPr/>
            <p:nvPr/>
          </p:nvGrpSpPr>
          <p:grpSpPr>
            <a:xfrm>
              <a:off x="2786050" y="1500174"/>
              <a:ext cx="3672000" cy="3672000"/>
              <a:chOff x="2786050" y="1500174"/>
              <a:chExt cx="3672000" cy="3672000"/>
            </a:xfrm>
            <a:solidFill>
              <a:srgbClr val="FF0000"/>
            </a:solidFill>
          </p:grpSpPr>
          <p:sp>
            <p:nvSpPr>
              <p:cNvPr id="76" name="Выноска с четырьмя стрелками 75"/>
              <p:cNvSpPr/>
              <p:nvPr/>
            </p:nvSpPr>
            <p:spPr>
              <a:xfrm>
                <a:off x="2786050" y="1500174"/>
                <a:ext cx="3672000" cy="3672000"/>
              </a:xfrm>
              <a:prstGeom prst="quadArrowCallout">
                <a:avLst>
                  <a:gd name="adj1" fmla="val 6468"/>
                  <a:gd name="adj2" fmla="val 9814"/>
                  <a:gd name="adj3" fmla="val 22866"/>
                  <a:gd name="adj4" fmla="val 13282"/>
                </a:avLst>
              </a:prstGeom>
              <a:gradFill>
                <a:gsLst>
                  <a:gs pos="0">
                    <a:srgbClr val="FF000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7" name="Равнобедренный треугольник 76"/>
              <p:cNvSpPr/>
              <p:nvPr/>
            </p:nvSpPr>
            <p:spPr>
              <a:xfrm>
                <a:off x="4286248" y="1500174"/>
                <a:ext cx="684000" cy="828000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75" name="Овал 74"/>
            <p:cNvSpPr/>
            <p:nvPr/>
          </p:nvSpPr>
          <p:spPr>
            <a:xfrm>
              <a:off x="4429124" y="3143248"/>
              <a:ext cx="357190" cy="35719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50000">
                  <a:srgbClr val="FFFF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2" name="Группа 77"/>
          <p:cNvGrpSpPr/>
          <p:nvPr/>
        </p:nvGrpSpPr>
        <p:grpSpPr>
          <a:xfrm rot="3831152">
            <a:off x="4310050" y="1500174"/>
            <a:ext cx="3672000" cy="3672000"/>
            <a:chOff x="2786050" y="1500174"/>
            <a:chExt cx="3672000" cy="3672000"/>
          </a:xfrm>
        </p:grpSpPr>
        <p:grpSp>
          <p:nvGrpSpPr>
            <p:cNvPr id="73" name="Группа 7"/>
            <p:cNvGrpSpPr/>
            <p:nvPr/>
          </p:nvGrpSpPr>
          <p:grpSpPr>
            <a:xfrm>
              <a:off x="2786050" y="1500174"/>
              <a:ext cx="3672000" cy="3672000"/>
              <a:chOff x="2786050" y="1500174"/>
              <a:chExt cx="3672000" cy="3672000"/>
            </a:xfrm>
            <a:solidFill>
              <a:srgbClr val="FF0000"/>
            </a:solidFill>
          </p:grpSpPr>
          <p:sp>
            <p:nvSpPr>
              <p:cNvPr id="81" name="Выноска с четырьмя стрелками 80"/>
              <p:cNvSpPr/>
              <p:nvPr/>
            </p:nvSpPr>
            <p:spPr>
              <a:xfrm>
                <a:off x="2786050" y="1500174"/>
                <a:ext cx="3672000" cy="3672000"/>
              </a:xfrm>
              <a:prstGeom prst="quadArrowCallout">
                <a:avLst>
                  <a:gd name="adj1" fmla="val 6468"/>
                  <a:gd name="adj2" fmla="val 9814"/>
                  <a:gd name="adj3" fmla="val 22866"/>
                  <a:gd name="adj4" fmla="val 13282"/>
                </a:avLst>
              </a:prstGeom>
              <a:gradFill>
                <a:gsLst>
                  <a:gs pos="0">
                    <a:srgbClr val="FF000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2" name="Равнобедренный треугольник 81"/>
              <p:cNvSpPr/>
              <p:nvPr/>
            </p:nvSpPr>
            <p:spPr>
              <a:xfrm>
                <a:off x="4286248" y="1500174"/>
                <a:ext cx="684000" cy="828000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80" name="Овал 79"/>
            <p:cNvSpPr/>
            <p:nvPr/>
          </p:nvSpPr>
          <p:spPr>
            <a:xfrm>
              <a:off x="4429124" y="3143248"/>
              <a:ext cx="357190" cy="35719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50000">
                  <a:srgbClr val="FFFF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4" name="Группа 82"/>
          <p:cNvGrpSpPr/>
          <p:nvPr/>
        </p:nvGrpSpPr>
        <p:grpSpPr>
          <a:xfrm rot="6627866">
            <a:off x="4310050" y="1500174"/>
            <a:ext cx="3672000" cy="3672000"/>
            <a:chOff x="2786050" y="1500174"/>
            <a:chExt cx="3672000" cy="3672000"/>
          </a:xfrm>
        </p:grpSpPr>
        <p:grpSp>
          <p:nvGrpSpPr>
            <p:cNvPr id="78" name="Группа 7"/>
            <p:cNvGrpSpPr/>
            <p:nvPr/>
          </p:nvGrpSpPr>
          <p:grpSpPr>
            <a:xfrm>
              <a:off x="2786050" y="1500174"/>
              <a:ext cx="3672000" cy="3672000"/>
              <a:chOff x="2786050" y="1500174"/>
              <a:chExt cx="3672000" cy="3672000"/>
            </a:xfrm>
            <a:solidFill>
              <a:srgbClr val="FF0000"/>
            </a:solidFill>
          </p:grpSpPr>
          <p:sp>
            <p:nvSpPr>
              <p:cNvPr id="86" name="Выноска с четырьмя стрелками 85"/>
              <p:cNvSpPr/>
              <p:nvPr/>
            </p:nvSpPr>
            <p:spPr>
              <a:xfrm>
                <a:off x="2786050" y="1500174"/>
                <a:ext cx="3672000" cy="3672000"/>
              </a:xfrm>
              <a:prstGeom prst="quadArrowCallout">
                <a:avLst>
                  <a:gd name="adj1" fmla="val 6468"/>
                  <a:gd name="adj2" fmla="val 9814"/>
                  <a:gd name="adj3" fmla="val 22866"/>
                  <a:gd name="adj4" fmla="val 13282"/>
                </a:avLst>
              </a:prstGeom>
              <a:gradFill>
                <a:gsLst>
                  <a:gs pos="0">
                    <a:srgbClr val="FF000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7" name="Равнобедренный треугольник 86"/>
              <p:cNvSpPr/>
              <p:nvPr/>
            </p:nvSpPr>
            <p:spPr>
              <a:xfrm>
                <a:off x="4286248" y="1500174"/>
                <a:ext cx="684000" cy="828000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85" name="Овал 84"/>
            <p:cNvSpPr/>
            <p:nvPr/>
          </p:nvSpPr>
          <p:spPr>
            <a:xfrm>
              <a:off x="4429124" y="3143248"/>
              <a:ext cx="357190" cy="35719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50000">
                  <a:srgbClr val="FFFF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9" name="Группа 87"/>
          <p:cNvGrpSpPr/>
          <p:nvPr/>
        </p:nvGrpSpPr>
        <p:grpSpPr>
          <a:xfrm rot="12063435">
            <a:off x="4310050" y="1500174"/>
            <a:ext cx="3672000" cy="3672000"/>
            <a:chOff x="2786050" y="1500174"/>
            <a:chExt cx="3672000" cy="3672000"/>
          </a:xfrm>
        </p:grpSpPr>
        <p:grpSp>
          <p:nvGrpSpPr>
            <p:cNvPr id="83" name="Группа 7"/>
            <p:cNvGrpSpPr/>
            <p:nvPr/>
          </p:nvGrpSpPr>
          <p:grpSpPr>
            <a:xfrm>
              <a:off x="2786050" y="1500174"/>
              <a:ext cx="3672000" cy="3672000"/>
              <a:chOff x="2786050" y="1500174"/>
              <a:chExt cx="3672000" cy="3672000"/>
            </a:xfrm>
            <a:solidFill>
              <a:srgbClr val="FF0000"/>
            </a:solidFill>
          </p:grpSpPr>
          <p:sp>
            <p:nvSpPr>
              <p:cNvPr id="91" name="Выноска с четырьмя стрелками 90"/>
              <p:cNvSpPr/>
              <p:nvPr/>
            </p:nvSpPr>
            <p:spPr>
              <a:xfrm>
                <a:off x="2786050" y="1500174"/>
                <a:ext cx="3672000" cy="3672000"/>
              </a:xfrm>
              <a:prstGeom prst="quadArrowCallout">
                <a:avLst>
                  <a:gd name="adj1" fmla="val 6468"/>
                  <a:gd name="adj2" fmla="val 9814"/>
                  <a:gd name="adj3" fmla="val 22866"/>
                  <a:gd name="adj4" fmla="val 13282"/>
                </a:avLst>
              </a:prstGeom>
              <a:gradFill>
                <a:gsLst>
                  <a:gs pos="0">
                    <a:srgbClr val="FF000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2" name="Равнобедренный треугольник 91"/>
              <p:cNvSpPr/>
              <p:nvPr/>
            </p:nvSpPr>
            <p:spPr>
              <a:xfrm>
                <a:off x="4286248" y="1500174"/>
                <a:ext cx="684000" cy="828000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0" name="Овал 89"/>
            <p:cNvSpPr/>
            <p:nvPr/>
          </p:nvSpPr>
          <p:spPr>
            <a:xfrm>
              <a:off x="4429124" y="3143248"/>
              <a:ext cx="357190" cy="35719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50000">
                  <a:srgbClr val="FFFF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4" name="Группа 92"/>
          <p:cNvGrpSpPr/>
          <p:nvPr/>
        </p:nvGrpSpPr>
        <p:grpSpPr>
          <a:xfrm rot="18732571">
            <a:off x="4310050" y="1500174"/>
            <a:ext cx="3672000" cy="3672000"/>
            <a:chOff x="2786050" y="1500174"/>
            <a:chExt cx="3672000" cy="3672000"/>
          </a:xfrm>
        </p:grpSpPr>
        <p:grpSp>
          <p:nvGrpSpPr>
            <p:cNvPr id="88" name="Группа 7"/>
            <p:cNvGrpSpPr/>
            <p:nvPr/>
          </p:nvGrpSpPr>
          <p:grpSpPr>
            <a:xfrm>
              <a:off x="2786050" y="1500174"/>
              <a:ext cx="3672000" cy="3672000"/>
              <a:chOff x="2786050" y="1500174"/>
              <a:chExt cx="3672000" cy="3672000"/>
            </a:xfrm>
            <a:solidFill>
              <a:srgbClr val="FF0000"/>
            </a:solidFill>
          </p:grpSpPr>
          <p:sp>
            <p:nvSpPr>
              <p:cNvPr id="96" name="Выноска с четырьмя стрелками 95"/>
              <p:cNvSpPr/>
              <p:nvPr/>
            </p:nvSpPr>
            <p:spPr>
              <a:xfrm>
                <a:off x="2786050" y="1500174"/>
                <a:ext cx="3672000" cy="3672000"/>
              </a:xfrm>
              <a:prstGeom prst="quadArrowCallout">
                <a:avLst>
                  <a:gd name="adj1" fmla="val 6468"/>
                  <a:gd name="adj2" fmla="val 9814"/>
                  <a:gd name="adj3" fmla="val 22866"/>
                  <a:gd name="adj4" fmla="val 13282"/>
                </a:avLst>
              </a:prstGeom>
              <a:gradFill>
                <a:gsLst>
                  <a:gs pos="0">
                    <a:srgbClr val="FF000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7" name="Равнобедренный треугольник 96"/>
              <p:cNvSpPr/>
              <p:nvPr/>
            </p:nvSpPr>
            <p:spPr>
              <a:xfrm>
                <a:off x="4286248" y="1500174"/>
                <a:ext cx="684000" cy="828000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5" name="Овал 94"/>
            <p:cNvSpPr/>
            <p:nvPr/>
          </p:nvSpPr>
          <p:spPr>
            <a:xfrm>
              <a:off x="4429124" y="3143248"/>
              <a:ext cx="357190" cy="35719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50000">
                  <a:srgbClr val="FFFF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9" name="Группа 97"/>
          <p:cNvGrpSpPr/>
          <p:nvPr/>
        </p:nvGrpSpPr>
        <p:grpSpPr>
          <a:xfrm rot="14701175">
            <a:off x="4310050" y="1500174"/>
            <a:ext cx="3672000" cy="3672000"/>
            <a:chOff x="2786050" y="1500174"/>
            <a:chExt cx="3672000" cy="3672000"/>
          </a:xfrm>
        </p:grpSpPr>
        <p:grpSp>
          <p:nvGrpSpPr>
            <p:cNvPr id="93" name="Группа 7"/>
            <p:cNvGrpSpPr/>
            <p:nvPr/>
          </p:nvGrpSpPr>
          <p:grpSpPr>
            <a:xfrm>
              <a:off x="2786050" y="1500174"/>
              <a:ext cx="3672000" cy="3672000"/>
              <a:chOff x="2786050" y="1500174"/>
              <a:chExt cx="3672000" cy="3672000"/>
            </a:xfrm>
            <a:solidFill>
              <a:srgbClr val="FF0000"/>
            </a:solidFill>
          </p:grpSpPr>
          <p:sp>
            <p:nvSpPr>
              <p:cNvPr id="101" name="Выноска с четырьмя стрелками 100"/>
              <p:cNvSpPr/>
              <p:nvPr/>
            </p:nvSpPr>
            <p:spPr>
              <a:xfrm>
                <a:off x="2786050" y="1500174"/>
                <a:ext cx="3672000" cy="3672000"/>
              </a:xfrm>
              <a:prstGeom prst="quadArrowCallout">
                <a:avLst>
                  <a:gd name="adj1" fmla="val 6468"/>
                  <a:gd name="adj2" fmla="val 9814"/>
                  <a:gd name="adj3" fmla="val 22866"/>
                  <a:gd name="adj4" fmla="val 13282"/>
                </a:avLst>
              </a:prstGeom>
              <a:gradFill>
                <a:gsLst>
                  <a:gs pos="0">
                    <a:srgbClr val="FF000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2" name="Равнобедренный треугольник 101"/>
              <p:cNvSpPr/>
              <p:nvPr/>
            </p:nvSpPr>
            <p:spPr>
              <a:xfrm>
                <a:off x="4286248" y="1500174"/>
                <a:ext cx="684000" cy="828000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00" name="Овал 99"/>
            <p:cNvSpPr/>
            <p:nvPr/>
          </p:nvSpPr>
          <p:spPr>
            <a:xfrm>
              <a:off x="4429124" y="3143248"/>
              <a:ext cx="357190" cy="35719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50000">
                  <a:srgbClr val="FFFF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 l="21037" t="10322" r="48509" b="23390"/>
          <a:stretch>
            <a:fillRect/>
          </a:stretch>
        </p:blipFill>
        <p:spPr bwMode="auto">
          <a:xfrm>
            <a:off x="8614201" y="180109"/>
            <a:ext cx="3328416" cy="4073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 l="14162" t="13069" r="42606" b="24621"/>
          <a:stretch>
            <a:fillRect/>
          </a:stretch>
        </p:blipFill>
        <p:spPr bwMode="auto">
          <a:xfrm>
            <a:off x="221672" y="405603"/>
            <a:ext cx="3477491" cy="2817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2643130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5780000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A2414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360000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5900000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7900000">
                                      <p:cBhvr>
                                        <p:cTn id="7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4700000">
                                      <p:cBhvr>
                                        <p:cTn id="9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0">
                                      <p:cBhvr>
                                        <p:cTn id="1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8600000">
                                      <p:cBhvr>
                                        <p:cTn id="13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5720000">
                                      <p:cBhvr>
                                        <p:cTn id="15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000"/>
                            </p:stCondLst>
                            <p:childTnLst>
                              <p:par>
                                <p:cTn id="1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5200000">
                                      <p:cBhvr>
                                        <p:cTn id="17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000"/>
                            </p:stCondLst>
                            <p:childTnLst>
                              <p:par>
                                <p:cTn id="1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6080000">
                                      <p:cBhvr>
                                        <p:cTn id="19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20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0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5900000">
                                      <p:cBhvr>
                                        <p:cTn id="21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2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2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3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5900000">
                                      <p:cBhvr>
                                        <p:cTn id="24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000"/>
                            </p:stCondLst>
                            <p:childTnLst>
                              <p:par>
                                <p:cTn id="24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2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8900000">
                                      <p:cBhvr>
                                        <p:cTn id="26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1000"/>
                            </p:stCondLst>
                            <p:childTnLst>
                              <p:par>
                                <p:cTn id="2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2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9800000">
                                      <p:cBhvr>
                                        <p:cTn id="28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000"/>
                            </p:stCondLst>
                            <p:childTnLst>
                              <p:par>
                                <p:cTn id="28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28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9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0600000">
                                      <p:cBhvr>
                                        <p:cTn id="30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1000"/>
                            </p:stCondLst>
                            <p:childTnLst>
                              <p:par>
                                <p:cTn id="30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30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0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0" fill="hold">
                      <p:stCondLst>
                        <p:cond delay="0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5900000">
                                      <p:cBhvr>
                                        <p:cTn id="32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00"/>
                            </p:stCondLst>
                            <p:childTnLst>
                              <p:par>
                                <p:cTn id="32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3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1" fill="hold">
                      <p:stCondLst>
                        <p:cond delay="0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35352" t="50723" r="42287" b="34848"/>
          <a:stretch>
            <a:fillRect/>
          </a:stretch>
        </p:blipFill>
        <p:spPr bwMode="auto">
          <a:xfrm>
            <a:off x="0" y="0"/>
            <a:ext cx="12191999" cy="6858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 l="17995" t="10606" r="44656" b="23485"/>
          <a:stretch>
            <a:fillRect/>
          </a:stretch>
        </p:blipFill>
        <p:spPr bwMode="auto">
          <a:xfrm>
            <a:off x="2341417" y="6083"/>
            <a:ext cx="6747165" cy="6694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34291" y="1274618"/>
            <a:ext cx="1773382" cy="3408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 smtClean="0"/>
              <a:t>Е</a:t>
            </a:r>
            <a:endParaRPr lang="ru-RU" sz="9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770044" y="1260332"/>
            <a:ext cx="1773382" cy="3408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 err="1" smtClean="0"/>
              <a:t>р</a:t>
            </a:r>
            <a:endParaRPr lang="ru-RU" sz="9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834803" y="1291504"/>
            <a:ext cx="1773382" cy="3408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 err="1" smtClean="0"/>
              <a:t>ш</a:t>
            </a:r>
            <a:endParaRPr lang="ru-RU" sz="9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968836" y="1260764"/>
            <a:ext cx="1773382" cy="3408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 smtClean="0"/>
              <a:t>о</a:t>
            </a:r>
            <a:endParaRPr lang="ru-RU" sz="9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047018" y="1274619"/>
            <a:ext cx="1773382" cy="3408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 smtClean="0"/>
              <a:t>в</a:t>
            </a:r>
            <a:endParaRPr lang="ru-RU" sz="9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35352" t="50723" r="42287" b="34848"/>
          <a:stretch>
            <a:fillRect/>
          </a:stretch>
        </p:blipFill>
        <p:spPr bwMode="auto">
          <a:xfrm>
            <a:off x="0" y="0"/>
            <a:ext cx="12191999" cy="6858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 l="22787" t="11553" r="49597" b="23674"/>
          <a:stretch>
            <a:fillRect/>
          </a:stretch>
        </p:blipFill>
        <p:spPr bwMode="auto">
          <a:xfrm>
            <a:off x="3034145" y="166255"/>
            <a:ext cx="5611091" cy="647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35352" t="50723" r="42287" b="34848"/>
          <a:stretch>
            <a:fillRect/>
          </a:stretch>
        </p:blipFill>
        <p:spPr bwMode="auto">
          <a:xfrm>
            <a:off x="0" y="0"/>
            <a:ext cx="12191999" cy="6858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 l="10435" t="16856" r="36640" b="23295"/>
          <a:stretch>
            <a:fillRect/>
          </a:stretch>
        </p:blipFill>
        <p:spPr bwMode="auto">
          <a:xfrm>
            <a:off x="942109" y="-17458"/>
            <a:ext cx="9933709" cy="6695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35352" t="50723" r="42287" b="34848"/>
          <a:stretch>
            <a:fillRect/>
          </a:stretch>
        </p:blipFill>
        <p:spPr bwMode="auto">
          <a:xfrm>
            <a:off x="0" y="0"/>
            <a:ext cx="12191999" cy="6858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734291" y="1274618"/>
            <a:ext cx="1773382" cy="340821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0" dirty="0" smtClean="0">
                <a:solidFill>
                  <a:schemeClr val="tx1"/>
                </a:solidFill>
              </a:rPr>
              <a:t>Е</a:t>
            </a:r>
            <a:endParaRPr lang="ru-RU" sz="18000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70044" y="1260332"/>
            <a:ext cx="1773382" cy="340821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600" dirty="0" err="1" smtClean="0">
                <a:solidFill>
                  <a:schemeClr val="tx1"/>
                </a:solidFill>
              </a:rPr>
              <a:t>р</a:t>
            </a:r>
            <a:endParaRPr lang="ru-RU" sz="15600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34803" y="1291504"/>
            <a:ext cx="1773382" cy="340821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600" dirty="0" err="1" smtClean="0">
                <a:solidFill>
                  <a:schemeClr val="tx1"/>
                </a:solidFill>
              </a:rPr>
              <a:t>ш</a:t>
            </a:r>
            <a:endParaRPr lang="ru-RU" sz="156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968836" y="1260764"/>
            <a:ext cx="1773382" cy="340821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600" dirty="0" smtClean="0">
                <a:solidFill>
                  <a:schemeClr val="tx1"/>
                </a:solidFill>
              </a:rPr>
              <a:t>о</a:t>
            </a:r>
            <a:endParaRPr lang="ru-RU" sz="15600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047018" y="1274619"/>
            <a:ext cx="1773382" cy="340821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600" dirty="0" smtClean="0">
                <a:solidFill>
                  <a:schemeClr val="tx1"/>
                </a:solidFill>
              </a:rPr>
              <a:t>в</a:t>
            </a:r>
            <a:endParaRPr lang="ru-RU" sz="15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35352" t="50723" r="42287" b="34848"/>
          <a:stretch>
            <a:fillRect/>
          </a:stretch>
        </p:blipFill>
        <p:spPr bwMode="auto">
          <a:xfrm>
            <a:off x="0" y="0"/>
            <a:ext cx="12191999" cy="6858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 l="11926" t="10606" r="38666" b="22917"/>
          <a:stretch>
            <a:fillRect/>
          </a:stretch>
        </p:blipFill>
        <p:spPr bwMode="auto">
          <a:xfrm>
            <a:off x="1551709" y="42221"/>
            <a:ext cx="8617527" cy="651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 l="35352" t="50723" r="42287" b="34848"/>
          <a:stretch>
            <a:fillRect/>
          </a:stretch>
        </p:blipFill>
        <p:spPr bwMode="auto">
          <a:xfrm>
            <a:off x="0" y="0"/>
            <a:ext cx="12191999" cy="6858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Звук - Волшебство (www.hotplayer.ru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5181600" y="2514600"/>
            <a:ext cx="1066800" cy="106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35352" t="50000" r="42287" b="34848"/>
          <a:stretch>
            <a:fillRect/>
          </a:stretch>
        </p:blipFill>
        <p:spPr bwMode="auto">
          <a:xfrm>
            <a:off x="193965" y="3657599"/>
            <a:ext cx="11568544" cy="3200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Овал 3"/>
          <p:cNvSpPr/>
          <p:nvPr/>
        </p:nvSpPr>
        <p:spPr>
          <a:xfrm>
            <a:off x="4238612" y="1500174"/>
            <a:ext cx="3714776" cy="3714776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50000">
                <a:srgbClr val="FF6600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032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4238612" y="1500174"/>
            <a:ext cx="3714776" cy="3714776"/>
          </a:xfrm>
          <a:prstGeom prst="ellipse">
            <a:avLst/>
          </a:prstGeom>
          <a:noFill/>
          <a:ln w="6032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9"/>
          <p:cNvGrpSpPr/>
          <p:nvPr/>
        </p:nvGrpSpPr>
        <p:grpSpPr>
          <a:xfrm>
            <a:off x="4310050" y="1542950"/>
            <a:ext cx="3672000" cy="3672000"/>
            <a:chOff x="2786050" y="1500174"/>
            <a:chExt cx="3672000" cy="3672000"/>
          </a:xfrm>
        </p:grpSpPr>
        <p:grpSp>
          <p:nvGrpSpPr>
            <p:cNvPr id="3" name="Группа 7"/>
            <p:cNvGrpSpPr/>
            <p:nvPr/>
          </p:nvGrpSpPr>
          <p:grpSpPr>
            <a:xfrm>
              <a:off x="2786050" y="1500174"/>
              <a:ext cx="3672000" cy="3672000"/>
              <a:chOff x="2786050" y="1500174"/>
              <a:chExt cx="3672000" cy="3672000"/>
            </a:xfrm>
            <a:solidFill>
              <a:srgbClr val="FF0000"/>
            </a:solidFill>
          </p:grpSpPr>
          <p:sp>
            <p:nvSpPr>
              <p:cNvPr id="6" name="Выноска с четырьмя стрелками 5"/>
              <p:cNvSpPr/>
              <p:nvPr/>
            </p:nvSpPr>
            <p:spPr>
              <a:xfrm>
                <a:off x="2786050" y="1500174"/>
                <a:ext cx="3672000" cy="3672000"/>
              </a:xfrm>
              <a:prstGeom prst="quadArrowCallout">
                <a:avLst>
                  <a:gd name="adj1" fmla="val 6468"/>
                  <a:gd name="adj2" fmla="val 9814"/>
                  <a:gd name="adj3" fmla="val 22866"/>
                  <a:gd name="adj4" fmla="val 13282"/>
                </a:avLst>
              </a:prstGeom>
              <a:gradFill>
                <a:gsLst>
                  <a:gs pos="0">
                    <a:srgbClr val="FF000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Равнобедренный треугольник 6"/>
              <p:cNvSpPr/>
              <p:nvPr/>
            </p:nvSpPr>
            <p:spPr>
              <a:xfrm>
                <a:off x="4286248" y="1500174"/>
                <a:ext cx="684000" cy="828000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" name="Овал 8"/>
            <p:cNvSpPr/>
            <p:nvPr/>
          </p:nvSpPr>
          <p:spPr>
            <a:xfrm>
              <a:off x="4429124" y="3143248"/>
              <a:ext cx="357190" cy="35719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50000">
                  <a:srgbClr val="FFFF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" name="Овал 10">
            <a:hlinkClick r:id="" action="ppaction://noaction"/>
          </p:cNvPr>
          <p:cNvSpPr/>
          <p:nvPr/>
        </p:nvSpPr>
        <p:spPr>
          <a:xfrm>
            <a:off x="5810248" y="857232"/>
            <a:ext cx="571504" cy="571504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hlinkClick r:id="" action="ppaction://noaction"/>
          </p:cNvPr>
          <p:cNvSpPr/>
          <p:nvPr/>
        </p:nvSpPr>
        <p:spPr>
          <a:xfrm>
            <a:off x="5881686" y="5214950"/>
            <a:ext cx="571504" cy="571504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hlinkClick r:id="" action="ppaction://noaction"/>
          </p:cNvPr>
          <p:cNvSpPr/>
          <p:nvPr/>
        </p:nvSpPr>
        <p:spPr>
          <a:xfrm>
            <a:off x="7953388" y="3000372"/>
            <a:ext cx="571504" cy="571504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hlinkClick r:id="" action="ppaction://noaction"/>
          </p:cNvPr>
          <p:cNvSpPr/>
          <p:nvPr/>
        </p:nvSpPr>
        <p:spPr>
          <a:xfrm>
            <a:off x="3667108" y="3071810"/>
            <a:ext cx="571504" cy="571504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hlinkClick r:id="rId4" action="ppaction://hlinksldjump"/>
          </p:cNvPr>
          <p:cNvSpPr/>
          <p:nvPr/>
        </p:nvSpPr>
        <p:spPr>
          <a:xfrm>
            <a:off x="7310446" y="1500174"/>
            <a:ext cx="571504" cy="571504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hlinkClick r:id="" action="ppaction://noaction"/>
          </p:cNvPr>
          <p:cNvSpPr/>
          <p:nvPr/>
        </p:nvSpPr>
        <p:spPr>
          <a:xfrm>
            <a:off x="4238612" y="1571612"/>
            <a:ext cx="571504" cy="571504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hlinkClick r:id="" action="ppaction://noaction"/>
          </p:cNvPr>
          <p:cNvSpPr/>
          <p:nvPr/>
        </p:nvSpPr>
        <p:spPr>
          <a:xfrm>
            <a:off x="4238612" y="4500570"/>
            <a:ext cx="571504" cy="571504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>
            <a:hlinkClick r:id="" action="ppaction://noaction"/>
          </p:cNvPr>
          <p:cNvSpPr/>
          <p:nvPr/>
        </p:nvSpPr>
        <p:spPr>
          <a:xfrm>
            <a:off x="7453322" y="4500570"/>
            <a:ext cx="571504" cy="571504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hlinkClick r:id="" action="ppaction://noaction"/>
          </p:cNvPr>
          <p:cNvSpPr/>
          <p:nvPr/>
        </p:nvSpPr>
        <p:spPr>
          <a:xfrm>
            <a:off x="6667504" y="1071546"/>
            <a:ext cx="571504" cy="571504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>
            <a:hlinkClick r:id="" action="ppaction://noaction"/>
          </p:cNvPr>
          <p:cNvSpPr/>
          <p:nvPr/>
        </p:nvSpPr>
        <p:spPr>
          <a:xfrm>
            <a:off x="4952992" y="1071546"/>
            <a:ext cx="571504" cy="571504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hlinkClick r:id="" action="ppaction://noaction"/>
          </p:cNvPr>
          <p:cNvSpPr/>
          <p:nvPr/>
        </p:nvSpPr>
        <p:spPr>
          <a:xfrm>
            <a:off x="3809984" y="2285992"/>
            <a:ext cx="571504" cy="571504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hlinkClick r:id="" action="ppaction://noaction"/>
          </p:cNvPr>
          <p:cNvSpPr/>
          <p:nvPr/>
        </p:nvSpPr>
        <p:spPr>
          <a:xfrm>
            <a:off x="7810512" y="2214554"/>
            <a:ext cx="571504" cy="571504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hlinkClick r:id="" action="ppaction://noaction"/>
          </p:cNvPr>
          <p:cNvSpPr/>
          <p:nvPr/>
        </p:nvSpPr>
        <p:spPr>
          <a:xfrm>
            <a:off x="7881950" y="3786190"/>
            <a:ext cx="571504" cy="571504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hlinkClick r:id="" action="ppaction://noaction"/>
          </p:cNvPr>
          <p:cNvSpPr/>
          <p:nvPr/>
        </p:nvSpPr>
        <p:spPr>
          <a:xfrm>
            <a:off x="3809984" y="3857628"/>
            <a:ext cx="571504" cy="571504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>
            <a:hlinkClick r:id="" action="ppaction://noaction"/>
          </p:cNvPr>
          <p:cNvSpPr/>
          <p:nvPr/>
        </p:nvSpPr>
        <p:spPr>
          <a:xfrm>
            <a:off x="6738942" y="5000636"/>
            <a:ext cx="571504" cy="571504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>
            <a:hlinkClick r:id="" action="ppaction://noaction"/>
          </p:cNvPr>
          <p:cNvSpPr/>
          <p:nvPr/>
        </p:nvSpPr>
        <p:spPr>
          <a:xfrm>
            <a:off x="4952992" y="5072074"/>
            <a:ext cx="571504" cy="571504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26"/>
          <p:cNvGrpSpPr/>
          <p:nvPr/>
        </p:nvGrpSpPr>
        <p:grpSpPr>
          <a:xfrm rot="2568474">
            <a:off x="4308610" y="1570172"/>
            <a:ext cx="3672000" cy="3672000"/>
            <a:chOff x="2786050" y="1500174"/>
            <a:chExt cx="3672000" cy="3672000"/>
          </a:xfrm>
        </p:grpSpPr>
        <p:grpSp>
          <p:nvGrpSpPr>
            <p:cNvPr id="10" name="Группа 7"/>
            <p:cNvGrpSpPr/>
            <p:nvPr/>
          </p:nvGrpSpPr>
          <p:grpSpPr>
            <a:xfrm>
              <a:off x="2786050" y="1500174"/>
              <a:ext cx="3672000" cy="3672000"/>
              <a:chOff x="2786050" y="1500174"/>
              <a:chExt cx="3672000" cy="3672000"/>
            </a:xfrm>
            <a:solidFill>
              <a:srgbClr val="FF0000"/>
            </a:solidFill>
          </p:grpSpPr>
          <p:sp>
            <p:nvSpPr>
              <p:cNvPr id="30" name="Выноска с четырьмя стрелками 29"/>
              <p:cNvSpPr/>
              <p:nvPr/>
            </p:nvSpPr>
            <p:spPr>
              <a:xfrm>
                <a:off x="2786050" y="1500174"/>
                <a:ext cx="3672000" cy="3672000"/>
              </a:xfrm>
              <a:prstGeom prst="quadArrowCallout">
                <a:avLst>
                  <a:gd name="adj1" fmla="val 6468"/>
                  <a:gd name="adj2" fmla="val 9814"/>
                  <a:gd name="adj3" fmla="val 22866"/>
                  <a:gd name="adj4" fmla="val 13282"/>
                </a:avLst>
              </a:prstGeom>
              <a:gradFill>
                <a:gsLst>
                  <a:gs pos="0">
                    <a:srgbClr val="FF000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Равнобедренный треугольник 30"/>
              <p:cNvSpPr/>
              <p:nvPr/>
            </p:nvSpPr>
            <p:spPr>
              <a:xfrm>
                <a:off x="4286248" y="1500174"/>
                <a:ext cx="684000" cy="828000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9" name="Овал 28"/>
            <p:cNvSpPr/>
            <p:nvPr/>
          </p:nvSpPr>
          <p:spPr>
            <a:xfrm>
              <a:off x="4429124" y="3143248"/>
              <a:ext cx="357190" cy="35719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50000">
                  <a:srgbClr val="FFFF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7" name="Группа 31"/>
          <p:cNvGrpSpPr/>
          <p:nvPr/>
        </p:nvGrpSpPr>
        <p:grpSpPr>
          <a:xfrm rot="13568796">
            <a:off x="4284423" y="1568577"/>
            <a:ext cx="3672000" cy="3672000"/>
            <a:chOff x="2786050" y="1500174"/>
            <a:chExt cx="3672000" cy="3672000"/>
          </a:xfrm>
        </p:grpSpPr>
        <p:grpSp>
          <p:nvGrpSpPr>
            <p:cNvPr id="28" name="Группа 7"/>
            <p:cNvGrpSpPr/>
            <p:nvPr/>
          </p:nvGrpSpPr>
          <p:grpSpPr>
            <a:xfrm>
              <a:off x="2786050" y="1500174"/>
              <a:ext cx="3672000" cy="3672000"/>
              <a:chOff x="2786050" y="1500174"/>
              <a:chExt cx="3672000" cy="3672000"/>
            </a:xfrm>
            <a:solidFill>
              <a:srgbClr val="FF0000"/>
            </a:solidFill>
          </p:grpSpPr>
          <p:sp>
            <p:nvSpPr>
              <p:cNvPr id="35" name="Выноска с четырьмя стрелками 34"/>
              <p:cNvSpPr/>
              <p:nvPr/>
            </p:nvSpPr>
            <p:spPr>
              <a:xfrm>
                <a:off x="2786050" y="1500174"/>
                <a:ext cx="3672000" cy="3672000"/>
              </a:xfrm>
              <a:prstGeom prst="quadArrowCallout">
                <a:avLst>
                  <a:gd name="adj1" fmla="val 6468"/>
                  <a:gd name="adj2" fmla="val 9814"/>
                  <a:gd name="adj3" fmla="val 22866"/>
                  <a:gd name="adj4" fmla="val 13282"/>
                </a:avLst>
              </a:prstGeom>
              <a:gradFill>
                <a:gsLst>
                  <a:gs pos="0">
                    <a:srgbClr val="FF000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Равнобедренный треугольник 35"/>
              <p:cNvSpPr/>
              <p:nvPr/>
            </p:nvSpPr>
            <p:spPr>
              <a:xfrm>
                <a:off x="4286248" y="1500174"/>
                <a:ext cx="684000" cy="828000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4" name="Овал 33"/>
            <p:cNvSpPr/>
            <p:nvPr/>
          </p:nvSpPr>
          <p:spPr>
            <a:xfrm>
              <a:off x="4429124" y="3143248"/>
              <a:ext cx="357190" cy="35719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50000">
                  <a:srgbClr val="FFFF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2" name="Группа 36"/>
          <p:cNvGrpSpPr/>
          <p:nvPr/>
        </p:nvGrpSpPr>
        <p:grpSpPr>
          <a:xfrm rot="16200000">
            <a:off x="4310050" y="1500174"/>
            <a:ext cx="3672000" cy="3672000"/>
            <a:chOff x="2786050" y="1500174"/>
            <a:chExt cx="3672000" cy="3672000"/>
          </a:xfrm>
        </p:grpSpPr>
        <p:grpSp>
          <p:nvGrpSpPr>
            <p:cNvPr id="33" name="Группа 7"/>
            <p:cNvGrpSpPr/>
            <p:nvPr/>
          </p:nvGrpSpPr>
          <p:grpSpPr>
            <a:xfrm>
              <a:off x="2786050" y="1500174"/>
              <a:ext cx="3672000" cy="3672000"/>
              <a:chOff x="2786050" y="1500174"/>
              <a:chExt cx="3672000" cy="3672000"/>
            </a:xfrm>
            <a:solidFill>
              <a:srgbClr val="FF0000"/>
            </a:solidFill>
          </p:grpSpPr>
          <p:sp>
            <p:nvSpPr>
              <p:cNvPr id="40" name="Выноска с четырьмя стрелками 39"/>
              <p:cNvSpPr/>
              <p:nvPr/>
            </p:nvSpPr>
            <p:spPr>
              <a:xfrm>
                <a:off x="2786050" y="1500174"/>
                <a:ext cx="3672000" cy="3672000"/>
              </a:xfrm>
              <a:prstGeom prst="quadArrowCallout">
                <a:avLst>
                  <a:gd name="adj1" fmla="val 6468"/>
                  <a:gd name="adj2" fmla="val 9814"/>
                  <a:gd name="adj3" fmla="val 22866"/>
                  <a:gd name="adj4" fmla="val 13282"/>
                </a:avLst>
              </a:prstGeom>
              <a:gradFill>
                <a:gsLst>
                  <a:gs pos="0">
                    <a:srgbClr val="FF000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" name="Равнобедренный треугольник 40"/>
              <p:cNvSpPr/>
              <p:nvPr/>
            </p:nvSpPr>
            <p:spPr>
              <a:xfrm>
                <a:off x="4286248" y="1500174"/>
                <a:ext cx="684000" cy="828000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9" name="Овал 38"/>
            <p:cNvSpPr/>
            <p:nvPr/>
          </p:nvSpPr>
          <p:spPr>
            <a:xfrm>
              <a:off x="4429124" y="3143248"/>
              <a:ext cx="357190" cy="35719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50000">
                  <a:srgbClr val="FFFF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7" name="Группа 41"/>
          <p:cNvGrpSpPr/>
          <p:nvPr/>
        </p:nvGrpSpPr>
        <p:grpSpPr>
          <a:xfrm rot="9303429">
            <a:off x="4309996" y="1500118"/>
            <a:ext cx="3672000" cy="3672000"/>
            <a:chOff x="2786050" y="1500174"/>
            <a:chExt cx="3672000" cy="3672000"/>
          </a:xfrm>
        </p:grpSpPr>
        <p:grpSp>
          <p:nvGrpSpPr>
            <p:cNvPr id="38" name="Группа 7"/>
            <p:cNvGrpSpPr/>
            <p:nvPr/>
          </p:nvGrpSpPr>
          <p:grpSpPr>
            <a:xfrm>
              <a:off x="2786050" y="1500174"/>
              <a:ext cx="3672000" cy="3672000"/>
              <a:chOff x="2786050" y="1500174"/>
              <a:chExt cx="3672000" cy="3672000"/>
            </a:xfrm>
            <a:solidFill>
              <a:srgbClr val="FF0000"/>
            </a:solidFill>
          </p:grpSpPr>
          <p:sp>
            <p:nvSpPr>
              <p:cNvPr id="45" name="Выноска с четырьмя стрелками 44"/>
              <p:cNvSpPr/>
              <p:nvPr/>
            </p:nvSpPr>
            <p:spPr>
              <a:xfrm>
                <a:off x="2786050" y="1500174"/>
                <a:ext cx="3672000" cy="3672000"/>
              </a:xfrm>
              <a:prstGeom prst="quadArrowCallout">
                <a:avLst>
                  <a:gd name="adj1" fmla="val 6468"/>
                  <a:gd name="adj2" fmla="val 9814"/>
                  <a:gd name="adj3" fmla="val 22866"/>
                  <a:gd name="adj4" fmla="val 13282"/>
                </a:avLst>
              </a:prstGeom>
              <a:gradFill>
                <a:gsLst>
                  <a:gs pos="0">
                    <a:srgbClr val="FF000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6" name="Равнобедренный треугольник 45"/>
              <p:cNvSpPr/>
              <p:nvPr/>
            </p:nvSpPr>
            <p:spPr>
              <a:xfrm>
                <a:off x="4286248" y="1500174"/>
                <a:ext cx="684000" cy="828000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4" name="Овал 43"/>
            <p:cNvSpPr/>
            <p:nvPr/>
          </p:nvSpPr>
          <p:spPr>
            <a:xfrm>
              <a:off x="4429124" y="3143248"/>
              <a:ext cx="357190" cy="35719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50000">
                  <a:srgbClr val="FFFF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2" name="Группа 46"/>
          <p:cNvGrpSpPr/>
          <p:nvPr/>
        </p:nvGrpSpPr>
        <p:grpSpPr>
          <a:xfrm rot="10800000">
            <a:off x="4310050" y="1500174"/>
            <a:ext cx="3672000" cy="3672000"/>
            <a:chOff x="2786050" y="1500174"/>
            <a:chExt cx="3672000" cy="3672000"/>
          </a:xfrm>
        </p:grpSpPr>
        <p:grpSp>
          <p:nvGrpSpPr>
            <p:cNvPr id="43" name="Группа 7"/>
            <p:cNvGrpSpPr/>
            <p:nvPr/>
          </p:nvGrpSpPr>
          <p:grpSpPr>
            <a:xfrm>
              <a:off x="2786050" y="1500174"/>
              <a:ext cx="3672000" cy="3672000"/>
              <a:chOff x="2786050" y="1500174"/>
              <a:chExt cx="3672000" cy="3672000"/>
            </a:xfrm>
            <a:solidFill>
              <a:srgbClr val="FF0000"/>
            </a:solidFill>
          </p:grpSpPr>
          <p:sp>
            <p:nvSpPr>
              <p:cNvPr id="50" name="Выноска с четырьмя стрелками 49"/>
              <p:cNvSpPr/>
              <p:nvPr/>
            </p:nvSpPr>
            <p:spPr>
              <a:xfrm>
                <a:off x="2786050" y="1500174"/>
                <a:ext cx="3672000" cy="3672000"/>
              </a:xfrm>
              <a:prstGeom prst="quadArrowCallout">
                <a:avLst>
                  <a:gd name="adj1" fmla="val 6468"/>
                  <a:gd name="adj2" fmla="val 9814"/>
                  <a:gd name="adj3" fmla="val 22866"/>
                  <a:gd name="adj4" fmla="val 13282"/>
                </a:avLst>
              </a:prstGeom>
              <a:gradFill>
                <a:gsLst>
                  <a:gs pos="0">
                    <a:srgbClr val="FF000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1" name="Равнобедренный треугольник 50"/>
              <p:cNvSpPr/>
              <p:nvPr/>
            </p:nvSpPr>
            <p:spPr>
              <a:xfrm>
                <a:off x="4286248" y="1500174"/>
                <a:ext cx="684000" cy="828000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9" name="Овал 48"/>
            <p:cNvSpPr/>
            <p:nvPr/>
          </p:nvSpPr>
          <p:spPr>
            <a:xfrm>
              <a:off x="4429124" y="3143248"/>
              <a:ext cx="357190" cy="35719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50000">
                  <a:srgbClr val="FFFF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7" name="Группа 51"/>
          <p:cNvGrpSpPr/>
          <p:nvPr/>
        </p:nvGrpSpPr>
        <p:grpSpPr>
          <a:xfrm>
            <a:off x="4310050" y="1500174"/>
            <a:ext cx="3672000" cy="3672000"/>
            <a:chOff x="2786050" y="1500174"/>
            <a:chExt cx="3672000" cy="3672000"/>
          </a:xfrm>
        </p:grpSpPr>
        <p:grpSp>
          <p:nvGrpSpPr>
            <p:cNvPr id="48" name="Группа 7"/>
            <p:cNvGrpSpPr/>
            <p:nvPr/>
          </p:nvGrpSpPr>
          <p:grpSpPr>
            <a:xfrm>
              <a:off x="2786050" y="1500174"/>
              <a:ext cx="3672000" cy="3672000"/>
              <a:chOff x="2786050" y="1500174"/>
              <a:chExt cx="3672000" cy="3672000"/>
            </a:xfrm>
            <a:solidFill>
              <a:srgbClr val="FF0000"/>
            </a:solidFill>
          </p:grpSpPr>
          <p:sp>
            <p:nvSpPr>
              <p:cNvPr id="55" name="Выноска с четырьмя стрелками 54"/>
              <p:cNvSpPr/>
              <p:nvPr/>
            </p:nvSpPr>
            <p:spPr>
              <a:xfrm>
                <a:off x="2786050" y="1500174"/>
                <a:ext cx="3672000" cy="3672000"/>
              </a:xfrm>
              <a:prstGeom prst="quadArrowCallout">
                <a:avLst>
                  <a:gd name="adj1" fmla="val 6468"/>
                  <a:gd name="adj2" fmla="val 9814"/>
                  <a:gd name="adj3" fmla="val 22866"/>
                  <a:gd name="adj4" fmla="val 13282"/>
                </a:avLst>
              </a:prstGeom>
              <a:gradFill>
                <a:gsLst>
                  <a:gs pos="0">
                    <a:srgbClr val="FF000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6" name="Равнобедренный треугольник 55"/>
              <p:cNvSpPr/>
              <p:nvPr/>
            </p:nvSpPr>
            <p:spPr>
              <a:xfrm>
                <a:off x="4286248" y="1500174"/>
                <a:ext cx="684000" cy="828000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54" name="Овал 53"/>
            <p:cNvSpPr/>
            <p:nvPr/>
          </p:nvSpPr>
          <p:spPr>
            <a:xfrm>
              <a:off x="4429124" y="3143248"/>
              <a:ext cx="357190" cy="35719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50000">
                  <a:srgbClr val="FFFF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2" name="Группа 56"/>
          <p:cNvGrpSpPr/>
          <p:nvPr/>
        </p:nvGrpSpPr>
        <p:grpSpPr>
          <a:xfrm rot="5400000">
            <a:off x="4310050" y="1500174"/>
            <a:ext cx="3672000" cy="3672000"/>
            <a:chOff x="2786050" y="1500174"/>
            <a:chExt cx="3672000" cy="3672000"/>
          </a:xfrm>
        </p:grpSpPr>
        <p:grpSp>
          <p:nvGrpSpPr>
            <p:cNvPr id="53" name="Группа 7"/>
            <p:cNvGrpSpPr/>
            <p:nvPr/>
          </p:nvGrpSpPr>
          <p:grpSpPr>
            <a:xfrm>
              <a:off x="2786050" y="1500174"/>
              <a:ext cx="3672000" cy="3672000"/>
              <a:chOff x="2786050" y="1500174"/>
              <a:chExt cx="3672000" cy="3672000"/>
            </a:xfrm>
            <a:solidFill>
              <a:srgbClr val="FF0000"/>
            </a:solidFill>
          </p:grpSpPr>
          <p:sp>
            <p:nvSpPr>
              <p:cNvPr id="60" name="Выноска с четырьмя стрелками 59"/>
              <p:cNvSpPr/>
              <p:nvPr/>
            </p:nvSpPr>
            <p:spPr>
              <a:xfrm>
                <a:off x="2786050" y="1500174"/>
                <a:ext cx="3672000" cy="3672000"/>
              </a:xfrm>
              <a:prstGeom prst="quadArrowCallout">
                <a:avLst>
                  <a:gd name="adj1" fmla="val 6468"/>
                  <a:gd name="adj2" fmla="val 9814"/>
                  <a:gd name="adj3" fmla="val 22866"/>
                  <a:gd name="adj4" fmla="val 13282"/>
                </a:avLst>
              </a:prstGeom>
              <a:gradFill>
                <a:gsLst>
                  <a:gs pos="0">
                    <a:srgbClr val="FF000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1" name="Равнобедренный треугольник 60"/>
              <p:cNvSpPr/>
              <p:nvPr/>
            </p:nvSpPr>
            <p:spPr>
              <a:xfrm>
                <a:off x="4286248" y="1500174"/>
                <a:ext cx="684000" cy="828000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59" name="Овал 58"/>
            <p:cNvSpPr/>
            <p:nvPr/>
          </p:nvSpPr>
          <p:spPr>
            <a:xfrm>
              <a:off x="4429124" y="3143248"/>
              <a:ext cx="357190" cy="35719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50000">
                  <a:srgbClr val="FFFF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7" name="Группа 61"/>
          <p:cNvGrpSpPr/>
          <p:nvPr/>
        </p:nvGrpSpPr>
        <p:grpSpPr>
          <a:xfrm rot="8050660">
            <a:off x="4310050" y="1500174"/>
            <a:ext cx="3672000" cy="3672000"/>
            <a:chOff x="2786050" y="1500174"/>
            <a:chExt cx="3672000" cy="3672000"/>
          </a:xfrm>
        </p:grpSpPr>
        <p:grpSp>
          <p:nvGrpSpPr>
            <p:cNvPr id="58" name="Группа 7"/>
            <p:cNvGrpSpPr/>
            <p:nvPr/>
          </p:nvGrpSpPr>
          <p:grpSpPr>
            <a:xfrm>
              <a:off x="2786050" y="1500174"/>
              <a:ext cx="3672000" cy="3672000"/>
              <a:chOff x="2786050" y="1500174"/>
              <a:chExt cx="3672000" cy="3672000"/>
            </a:xfrm>
            <a:solidFill>
              <a:srgbClr val="FF0000"/>
            </a:solidFill>
          </p:grpSpPr>
          <p:sp>
            <p:nvSpPr>
              <p:cNvPr id="65" name="Выноска с четырьмя стрелками 64"/>
              <p:cNvSpPr/>
              <p:nvPr/>
            </p:nvSpPr>
            <p:spPr>
              <a:xfrm>
                <a:off x="2786050" y="1500174"/>
                <a:ext cx="3672000" cy="3672000"/>
              </a:xfrm>
              <a:prstGeom prst="quadArrowCallout">
                <a:avLst>
                  <a:gd name="adj1" fmla="val 6468"/>
                  <a:gd name="adj2" fmla="val 9814"/>
                  <a:gd name="adj3" fmla="val 22866"/>
                  <a:gd name="adj4" fmla="val 13282"/>
                </a:avLst>
              </a:prstGeom>
              <a:gradFill>
                <a:gsLst>
                  <a:gs pos="0">
                    <a:srgbClr val="FF000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6" name="Равнобедренный треугольник 65"/>
              <p:cNvSpPr/>
              <p:nvPr/>
            </p:nvSpPr>
            <p:spPr>
              <a:xfrm>
                <a:off x="4286248" y="1500174"/>
                <a:ext cx="684000" cy="828000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64" name="Овал 63"/>
            <p:cNvSpPr/>
            <p:nvPr/>
          </p:nvSpPr>
          <p:spPr>
            <a:xfrm>
              <a:off x="4429124" y="3143248"/>
              <a:ext cx="357190" cy="35719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50000">
                  <a:srgbClr val="FFFF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2" name="Группа 66"/>
          <p:cNvGrpSpPr/>
          <p:nvPr/>
        </p:nvGrpSpPr>
        <p:grpSpPr>
          <a:xfrm rot="20092168">
            <a:off x="4310050" y="1500174"/>
            <a:ext cx="3672000" cy="3672000"/>
            <a:chOff x="2786050" y="1500174"/>
            <a:chExt cx="3672000" cy="3672000"/>
          </a:xfrm>
        </p:grpSpPr>
        <p:grpSp>
          <p:nvGrpSpPr>
            <p:cNvPr id="63" name="Группа 7"/>
            <p:cNvGrpSpPr/>
            <p:nvPr/>
          </p:nvGrpSpPr>
          <p:grpSpPr>
            <a:xfrm>
              <a:off x="2786050" y="1500174"/>
              <a:ext cx="3672000" cy="3672000"/>
              <a:chOff x="2786050" y="1500174"/>
              <a:chExt cx="3672000" cy="3672000"/>
            </a:xfrm>
            <a:solidFill>
              <a:srgbClr val="FF0000"/>
            </a:solidFill>
          </p:grpSpPr>
          <p:sp>
            <p:nvSpPr>
              <p:cNvPr id="70" name="Выноска с четырьмя стрелками 69"/>
              <p:cNvSpPr/>
              <p:nvPr/>
            </p:nvSpPr>
            <p:spPr>
              <a:xfrm>
                <a:off x="2786050" y="1500174"/>
                <a:ext cx="3672000" cy="3672000"/>
              </a:xfrm>
              <a:prstGeom prst="quadArrowCallout">
                <a:avLst>
                  <a:gd name="adj1" fmla="val 6468"/>
                  <a:gd name="adj2" fmla="val 9814"/>
                  <a:gd name="adj3" fmla="val 22866"/>
                  <a:gd name="adj4" fmla="val 13282"/>
                </a:avLst>
              </a:prstGeom>
              <a:gradFill>
                <a:gsLst>
                  <a:gs pos="0">
                    <a:srgbClr val="FF000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1" name="Равнобедренный треугольник 70"/>
              <p:cNvSpPr/>
              <p:nvPr/>
            </p:nvSpPr>
            <p:spPr>
              <a:xfrm>
                <a:off x="4286248" y="1500174"/>
                <a:ext cx="684000" cy="828000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69" name="Овал 68"/>
            <p:cNvSpPr/>
            <p:nvPr/>
          </p:nvSpPr>
          <p:spPr>
            <a:xfrm>
              <a:off x="4429124" y="3143248"/>
              <a:ext cx="357190" cy="35719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50000">
                  <a:srgbClr val="FFFF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7" name="Группа 72"/>
          <p:cNvGrpSpPr/>
          <p:nvPr/>
        </p:nvGrpSpPr>
        <p:grpSpPr>
          <a:xfrm rot="1256485">
            <a:off x="4310050" y="1500174"/>
            <a:ext cx="3672000" cy="3672000"/>
            <a:chOff x="2786050" y="1500174"/>
            <a:chExt cx="3672000" cy="3672000"/>
          </a:xfrm>
        </p:grpSpPr>
        <p:grpSp>
          <p:nvGrpSpPr>
            <p:cNvPr id="68" name="Группа 7"/>
            <p:cNvGrpSpPr/>
            <p:nvPr/>
          </p:nvGrpSpPr>
          <p:grpSpPr>
            <a:xfrm>
              <a:off x="2786050" y="1500174"/>
              <a:ext cx="3672000" cy="3672000"/>
              <a:chOff x="2786050" y="1500174"/>
              <a:chExt cx="3672000" cy="3672000"/>
            </a:xfrm>
            <a:solidFill>
              <a:srgbClr val="FF0000"/>
            </a:solidFill>
          </p:grpSpPr>
          <p:sp>
            <p:nvSpPr>
              <p:cNvPr id="76" name="Выноска с четырьмя стрелками 75"/>
              <p:cNvSpPr/>
              <p:nvPr/>
            </p:nvSpPr>
            <p:spPr>
              <a:xfrm>
                <a:off x="2786050" y="1500174"/>
                <a:ext cx="3672000" cy="3672000"/>
              </a:xfrm>
              <a:prstGeom prst="quadArrowCallout">
                <a:avLst>
                  <a:gd name="adj1" fmla="val 6468"/>
                  <a:gd name="adj2" fmla="val 9814"/>
                  <a:gd name="adj3" fmla="val 22866"/>
                  <a:gd name="adj4" fmla="val 13282"/>
                </a:avLst>
              </a:prstGeom>
              <a:gradFill>
                <a:gsLst>
                  <a:gs pos="0">
                    <a:srgbClr val="FF000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7" name="Равнобедренный треугольник 76"/>
              <p:cNvSpPr/>
              <p:nvPr/>
            </p:nvSpPr>
            <p:spPr>
              <a:xfrm>
                <a:off x="4286248" y="1500174"/>
                <a:ext cx="684000" cy="828000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75" name="Овал 74"/>
            <p:cNvSpPr/>
            <p:nvPr/>
          </p:nvSpPr>
          <p:spPr>
            <a:xfrm>
              <a:off x="4429124" y="3143248"/>
              <a:ext cx="357190" cy="35719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50000">
                  <a:srgbClr val="FFFF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2" name="Группа 77"/>
          <p:cNvGrpSpPr/>
          <p:nvPr/>
        </p:nvGrpSpPr>
        <p:grpSpPr>
          <a:xfrm rot="3831152">
            <a:off x="4310050" y="1500174"/>
            <a:ext cx="3672000" cy="3672000"/>
            <a:chOff x="2786050" y="1500174"/>
            <a:chExt cx="3672000" cy="3672000"/>
          </a:xfrm>
        </p:grpSpPr>
        <p:grpSp>
          <p:nvGrpSpPr>
            <p:cNvPr id="73" name="Группа 7"/>
            <p:cNvGrpSpPr/>
            <p:nvPr/>
          </p:nvGrpSpPr>
          <p:grpSpPr>
            <a:xfrm>
              <a:off x="2786050" y="1500174"/>
              <a:ext cx="3672000" cy="3672000"/>
              <a:chOff x="2786050" y="1500174"/>
              <a:chExt cx="3672000" cy="3672000"/>
            </a:xfrm>
            <a:solidFill>
              <a:srgbClr val="FF0000"/>
            </a:solidFill>
          </p:grpSpPr>
          <p:sp>
            <p:nvSpPr>
              <p:cNvPr id="81" name="Выноска с четырьмя стрелками 80"/>
              <p:cNvSpPr/>
              <p:nvPr/>
            </p:nvSpPr>
            <p:spPr>
              <a:xfrm>
                <a:off x="2786050" y="1500174"/>
                <a:ext cx="3672000" cy="3672000"/>
              </a:xfrm>
              <a:prstGeom prst="quadArrowCallout">
                <a:avLst>
                  <a:gd name="adj1" fmla="val 6468"/>
                  <a:gd name="adj2" fmla="val 9814"/>
                  <a:gd name="adj3" fmla="val 22866"/>
                  <a:gd name="adj4" fmla="val 13282"/>
                </a:avLst>
              </a:prstGeom>
              <a:gradFill>
                <a:gsLst>
                  <a:gs pos="0">
                    <a:srgbClr val="FF000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2" name="Равнобедренный треугольник 81"/>
              <p:cNvSpPr/>
              <p:nvPr/>
            </p:nvSpPr>
            <p:spPr>
              <a:xfrm>
                <a:off x="4286248" y="1500174"/>
                <a:ext cx="684000" cy="828000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80" name="Овал 79"/>
            <p:cNvSpPr/>
            <p:nvPr/>
          </p:nvSpPr>
          <p:spPr>
            <a:xfrm>
              <a:off x="4429124" y="3143248"/>
              <a:ext cx="357190" cy="35719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50000">
                  <a:srgbClr val="FFFF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4" name="Группа 82"/>
          <p:cNvGrpSpPr/>
          <p:nvPr/>
        </p:nvGrpSpPr>
        <p:grpSpPr>
          <a:xfrm rot="6627866">
            <a:off x="4310050" y="1500174"/>
            <a:ext cx="3672000" cy="3672000"/>
            <a:chOff x="2786050" y="1500174"/>
            <a:chExt cx="3672000" cy="3672000"/>
          </a:xfrm>
        </p:grpSpPr>
        <p:grpSp>
          <p:nvGrpSpPr>
            <p:cNvPr id="78" name="Группа 7"/>
            <p:cNvGrpSpPr/>
            <p:nvPr/>
          </p:nvGrpSpPr>
          <p:grpSpPr>
            <a:xfrm>
              <a:off x="2786050" y="1500174"/>
              <a:ext cx="3672000" cy="3672000"/>
              <a:chOff x="2786050" y="1500174"/>
              <a:chExt cx="3672000" cy="3672000"/>
            </a:xfrm>
            <a:solidFill>
              <a:srgbClr val="FF0000"/>
            </a:solidFill>
          </p:grpSpPr>
          <p:sp>
            <p:nvSpPr>
              <p:cNvPr id="86" name="Выноска с четырьмя стрелками 85"/>
              <p:cNvSpPr/>
              <p:nvPr/>
            </p:nvSpPr>
            <p:spPr>
              <a:xfrm>
                <a:off x="2786050" y="1500174"/>
                <a:ext cx="3672000" cy="3672000"/>
              </a:xfrm>
              <a:prstGeom prst="quadArrowCallout">
                <a:avLst>
                  <a:gd name="adj1" fmla="val 6468"/>
                  <a:gd name="adj2" fmla="val 9814"/>
                  <a:gd name="adj3" fmla="val 22866"/>
                  <a:gd name="adj4" fmla="val 13282"/>
                </a:avLst>
              </a:prstGeom>
              <a:gradFill>
                <a:gsLst>
                  <a:gs pos="0">
                    <a:srgbClr val="FF000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7" name="Равнобедренный треугольник 86"/>
              <p:cNvSpPr/>
              <p:nvPr/>
            </p:nvSpPr>
            <p:spPr>
              <a:xfrm>
                <a:off x="4286248" y="1500174"/>
                <a:ext cx="684000" cy="828000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85" name="Овал 84"/>
            <p:cNvSpPr/>
            <p:nvPr/>
          </p:nvSpPr>
          <p:spPr>
            <a:xfrm>
              <a:off x="4429124" y="3143248"/>
              <a:ext cx="357190" cy="35719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50000">
                  <a:srgbClr val="FFFF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9" name="Группа 87"/>
          <p:cNvGrpSpPr/>
          <p:nvPr/>
        </p:nvGrpSpPr>
        <p:grpSpPr>
          <a:xfrm rot="12063435">
            <a:off x="4310050" y="1500174"/>
            <a:ext cx="3672000" cy="3672000"/>
            <a:chOff x="2786050" y="1500174"/>
            <a:chExt cx="3672000" cy="3672000"/>
          </a:xfrm>
        </p:grpSpPr>
        <p:grpSp>
          <p:nvGrpSpPr>
            <p:cNvPr id="83" name="Группа 7"/>
            <p:cNvGrpSpPr/>
            <p:nvPr/>
          </p:nvGrpSpPr>
          <p:grpSpPr>
            <a:xfrm>
              <a:off x="2786050" y="1500174"/>
              <a:ext cx="3672000" cy="3672000"/>
              <a:chOff x="2786050" y="1500174"/>
              <a:chExt cx="3672000" cy="3672000"/>
            </a:xfrm>
            <a:solidFill>
              <a:srgbClr val="FF0000"/>
            </a:solidFill>
          </p:grpSpPr>
          <p:sp>
            <p:nvSpPr>
              <p:cNvPr id="91" name="Выноска с четырьмя стрелками 90"/>
              <p:cNvSpPr/>
              <p:nvPr/>
            </p:nvSpPr>
            <p:spPr>
              <a:xfrm>
                <a:off x="2786050" y="1500174"/>
                <a:ext cx="3672000" cy="3672000"/>
              </a:xfrm>
              <a:prstGeom prst="quadArrowCallout">
                <a:avLst>
                  <a:gd name="adj1" fmla="val 6468"/>
                  <a:gd name="adj2" fmla="val 9814"/>
                  <a:gd name="adj3" fmla="val 22866"/>
                  <a:gd name="adj4" fmla="val 13282"/>
                </a:avLst>
              </a:prstGeom>
              <a:gradFill>
                <a:gsLst>
                  <a:gs pos="0">
                    <a:srgbClr val="FF000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2" name="Равнобедренный треугольник 91"/>
              <p:cNvSpPr/>
              <p:nvPr/>
            </p:nvSpPr>
            <p:spPr>
              <a:xfrm>
                <a:off x="4286248" y="1500174"/>
                <a:ext cx="684000" cy="828000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0" name="Овал 89"/>
            <p:cNvSpPr/>
            <p:nvPr/>
          </p:nvSpPr>
          <p:spPr>
            <a:xfrm>
              <a:off x="4429124" y="3143248"/>
              <a:ext cx="357190" cy="35719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50000">
                  <a:srgbClr val="FFFF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4" name="Группа 92"/>
          <p:cNvGrpSpPr/>
          <p:nvPr/>
        </p:nvGrpSpPr>
        <p:grpSpPr>
          <a:xfrm rot="18732571">
            <a:off x="4310050" y="1500174"/>
            <a:ext cx="3672000" cy="3672000"/>
            <a:chOff x="2786050" y="1500174"/>
            <a:chExt cx="3672000" cy="3672000"/>
          </a:xfrm>
        </p:grpSpPr>
        <p:grpSp>
          <p:nvGrpSpPr>
            <p:cNvPr id="88" name="Группа 7"/>
            <p:cNvGrpSpPr/>
            <p:nvPr/>
          </p:nvGrpSpPr>
          <p:grpSpPr>
            <a:xfrm>
              <a:off x="2786050" y="1500174"/>
              <a:ext cx="3672000" cy="3672000"/>
              <a:chOff x="2786050" y="1500174"/>
              <a:chExt cx="3672000" cy="3672000"/>
            </a:xfrm>
            <a:solidFill>
              <a:srgbClr val="FF0000"/>
            </a:solidFill>
          </p:grpSpPr>
          <p:sp>
            <p:nvSpPr>
              <p:cNvPr id="96" name="Выноска с четырьмя стрелками 95"/>
              <p:cNvSpPr/>
              <p:nvPr/>
            </p:nvSpPr>
            <p:spPr>
              <a:xfrm>
                <a:off x="2786050" y="1500174"/>
                <a:ext cx="3672000" cy="3672000"/>
              </a:xfrm>
              <a:prstGeom prst="quadArrowCallout">
                <a:avLst>
                  <a:gd name="adj1" fmla="val 6468"/>
                  <a:gd name="adj2" fmla="val 9814"/>
                  <a:gd name="adj3" fmla="val 22866"/>
                  <a:gd name="adj4" fmla="val 13282"/>
                </a:avLst>
              </a:prstGeom>
              <a:gradFill>
                <a:gsLst>
                  <a:gs pos="0">
                    <a:srgbClr val="FF000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7" name="Равнобедренный треугольник 96"/>
              <p:cNvSpPr/>
              <p:nvPr/>
            </p:nvSpPr>
            <p:spPr>
              <a:xfrm>
                <a:off x="4286248" y="1500174"/>
                <a:ext cx="684000" cy="828000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5" name="Овал 94"/>
            <p:cNvSpPr/>
            <p:nvPr/>
          </p:nvSpPr>
          <p:spPr>
            <a:xfrm>
              <a:off x="4429124" y="3143248"/>
              <a:ext cx="357190" cy="35719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50000">
                  <a:srgbClr val="FFFF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9" name="Группа 97"/>
          <p:cNvGrpSpPr/>
          <p:nvPr/>
        </p:nvGrpSpPr>
        <p:grpSpPr>
          <a:xfrm rot="14701175">
            <a:off x="4310050" y="1500174"/>
            <a:ext cx="3672000" cy="3672000"/>
            <a:chOff x="2786050" y="1500174"/>
            <a:chExt cx="3672000" cy="3672000"/>
          </a:xfrm>
        </p:grpSpPr>
        <p:grpSp>
          <p:nvGrpSpPr>
            <p:cNvPr id="93" name="Группа 7"/>
            <p:cNvGrpSpPr/>
            <p:nvPr/>
          </p:nvGrpSpPr>
          <p:grpSpPr>
            <a:xfrm>
              <a:off x="2786050" y="1500174"/>
              <a:ext cx="3672000" cy="3672000"/>
              <a:chOff x="2786050" y="1500174"/>
              <a:chExt cx="3672000" cy="3672000"/>
            </a:xfrm>
            <a:solidFill>
              <a:srgbClr val="FF0000"/>
            </a:solidFill>
          </p:grpSpPr>
          <p:sp>
            <p:nvSpPr>
              <p:cNvPr id="101" name="Выноска с четырьмя стрелками 100"/>
              <p:cNvSpPr/>
              <p:nvPr/>
            </p:nvSpPr>
            <p:spPr>
              <a:xfrm>
                <a:off x="2786050" y="1500174"/>
                <a:ext cx="3672000" cy="3672000"/>
              </a:xfrm>
              <a:prstGeom prst="quadArrowCallout">
                <a:avLst>
                  <a:gd name="adj1" fmla="val 6468"/>
                  <a:gd name="adj2" fmla="val 9814"/>
                  <a:gd name="adj3" fmla="val 22866"/>
                  <a:gd name="adj4" fmla="val 13282"/>
                </a:avLst>
              </a:prstGeom>
              <a:gradFill>
                <a:gsLst>
                  <a:gs pos="0">
                    <a:srgbClr val="FF000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2" name="Равнобедренный треугольник 101"/>
              <p:cNvSpPr/>
              <p:nvPr/>
            </p:nvSpPr>
            <p:spPr>
              <a:xfrm>
                <a:off x="4286248" y="1500174"/>
                <a:ext cx="684000" cy="828000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00" name="Овал 99"/>
            <p:cNvSpPr/>
            <p:nvPr/>
          </p:nvSpPr>
          <p:spPr>
            <a:xfrm>
              <a:off x="4429124" y="3143248"/>
              <a:ext cx="357190" cy="35719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50000">
                  <a:srgbClr val="FFFF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="" xmlns:p14="http://schemas.microsoft.com/office/powerpoint/2010/main" val="22643130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5780000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A2414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360000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5900000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7900000">
                                      <p:cBhvr>
                                        <p:cTn id="7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4700000">
                                      <p:cBhvr>
                                        <p:cTn id="9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0">
                                      <p:cBhvr>
                                        <p:cTn id="1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8600000">
                                      <p:cBhvr>
                                        <p:cTn id="13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5720000">
                                      <p:cBhvr>
                                        <p:cTn id="15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000"/>
                            </p:stCondLst>
                            <p:childTnLst>
                              <p:par>
                                <p:cTn id="1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5200000">
                                      <p:cBhvr>
                                        <p:cTn id="17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000"/>
                            </p:stCondLst>
                            <p:childTnLst>
                              <p:par>
                                <p:cTn id="1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6080000">
                                      <p:cBhvr>
                                        <p:cTn id="19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20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0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5900000">
                                      <p:cBhvr>
                                        <p:cTn id="21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2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2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3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5900000">
                                      <p:cBhvr>
                                        <p:cTn id="24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000"/>
                            </p:stCondLst>
                            <p:childTnLst>
                              <p:par>
                                <p:cTn id="24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2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8900000">
                                      <p:cBhvr>
                                        <p:cTn id="26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1000"/>
                            </p:stCondLst>
                            <p:childTnLst>
                              <p:par>
                                <p:cTn id="2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2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9800000">
                                      <p:cBhvr>
                                        <p:cTn id="28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000"/>
                            </p:stCondLst>
                            <p:childTnLst>
                              <p:par>
                                <p:cTn id="28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28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9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0600000">
                                      <p:cBhvr>
                                        <p:cTn id="30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1000"/>
                            </p:stCondLst>
                            <p:childTnLst>
                              <p:par>
                                <p:cTn id="30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30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0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0" fill="hold">
                      <p:stCondLst>
                        <p:cond delay="0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5900000">
                                      <p:cBhvr>
                                        <p:cTn id="32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00"/>
                            </p:stCondLst>
                            <p:childTnLst>
                              <p:par>
                                <p:cTn id="32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3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1" fill="hold">
                      <p:stCondLst>
                        <p:cond delay="0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21509" t="10985" r="48463" b="23106"/>
          <a:stretch>
            <a:fillRect/>
          </a:stretch>
        </p:blipFill>
        <p:spPr bwMode="auto">
          <a:xfrm>
            <a:off x="983674" y="104647"/>
            <a:ext cx="9906000" cy="6753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4419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За горами, за лесами, за широкими морями против неба – на земле, жил старик в одном селе.</a:t>
            </a:r>
            <a:endParaRPr lang="ru-RU" dirty="0"/>
          </a:p>
        </p:txBody>
      </p:sp>
      <p:pic>
        <p:nvPicPr>
          <p:cNvPr id="4" name="Звук - Волшебство (www.hotplayer.ru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1028218" y="488372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ванушка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762000" y="-1714500"/>
            <a:ext cx="13716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3885" t="11174" r="38879" b="23864"/>
          <a:stretch>
            <a:fillRect/>
          </a:stretch>
        </p:blipFill>
        <p:spPr bwMode="auto">
          <a:xfrm>
            <a:off x="1191491" y="1"/>
            <a:ext cx="958734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 l="35352" t="50723" r="42287" b="34848"/>
          <a:stretch>
            <a:fillRect/>
          </a:stretch>
        </p:blipFill>
        <p:spPr bwMode="auto">
          <a:xfrm>
            <a:off x="0" y="0"/>
            <a:ext cx="12191999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734291" y="1274618"/>
            <a:ext cx="1773382" cy="340821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798619" y="1274619"/>
            <a:ext cx="1773382" cy="340821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834803" y="1291504"/>
            <a:ext cx="1773382" cy="340821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968836" y="1260764"/>
            <a:ext cx="1773382" cy="340821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9047018" y="1274619"/>
            <a:ext cx="1773382" cy="340821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496291" y="817418"/>
            <a:ext cx="2161309" cy="4678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9800" dirty="0" smtClean="0"/>
              <a:t>?</a:t>
            </a:r>
            <a:endParaRPr lang="ru-RU" sz="29800" dirty="0"/>
          </a:p>
        </p:txBody>
      </p:sp>
      <p:sp>
        <p:nvSpPr>
          <p:cNvPr id="9" name="TextBox 8"/>
          <p:cNvSpPr txBox="1"/>
          <p:nvPr/>
        </p:nvSpPr>
        <p:spPr>
          <a:xfrm>
            <a:off x="9795164" y="928255"/>
            <a:ext cx="2161309" cy="4678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9800" dirty="0" smtClean="0"/>
              <a:t>?</a:t>
            </a:r>
            <a:endParaRPr lang="ru-RU" sz="29800" dirty="0"/>
          </a:p>
        </p:txBody>
      </p:sp>
      <p:sp>
        <p:nvSpPr>
          <p:cNvPr id="10" name="Стрелка вниз 9"/>
          <p:cNvSpPr/>
          <p:nvPr/>
        </p:nvSpPr>
        <p:spPr>
          <a:xfrm>
            <a:off x="5243513" y="4986338"/>
            <a:ext cx="1071562" cy="1685925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35352" t="50723" r="42287" b="34848"/>
          <a:stretch>
            <a:fillRect/>
          </a:stretch>
        </p:blipFill>
        <p:spPr bwMode="auto">
          <a:xfrm>
            <a:off x="0" y="0"/>
            <a:ext cx="12191999" cy="6858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35352" t="50723" r="42287" b="34848"/>
          <a:stretch>
            <a:fillRect/>
          </a:stretch>
        </p:blipFill>
        <p:spPr bwMode="auto">
          <a:xfrm>
            <a:off x="152400" y="152400"/>
            <a:ext cx="12191999" cy="6858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35352" t="50723" r="42287" b="34848"/>
          <a:stretch>
            <a:fillRect/>
          </a:stretch>
        </p:blipFill>
        <p:spPr bwMode="auto">
          <a:xfrm>
            <a:off x="0" y="0"/>
            <a:ext cx="12191999" cy="6858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23745" t="17235" r="52722" b="20455"/>
          <a:stretch>
            <a:fillRect/>
          </a:stretch>
        </p:blipFill>
        <p:spPr bwMode="auto">
          <a:xfrm>
            <a:off x="4516582" y="277093"/>
            <a:ext cx="3075709" cy="3865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 l="21462" t="10701" r="48403" b="23390"/>
          <a:stretch>
            <a:fillRect/>
          </a:stretch>
        </p:blipFill>
        <p:spPr bwMode="auto">
          <a:xfrm>
            <a:off x="7980218" y="1856509"/>
            <a:ext cx="3920836" cy="4821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 l="14541" t="19792" r="41588" b="32102"/>
          <a:stretch>
            <a:fillRect/>
          </a:stretch>
        </p:blipFill>
        <p:spPr bwMode="auto">
          <a:xfrm>
            <a:off x="0" y="3533716"/>
            <a:ext cx="4987637" cy="3074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35352" t="50723" r="42287" b="34848"/>
          <a:stretch>
            <a:fillRect/>
          </a:stretch>
        </p:blipFill>
        <p:spPr bwMode="auto">
          <a:xfrm>
            <a:off x="0" y="0"/>
            <a:ext cx="12191999" cy="6858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23745" t="17235" r="52722" b="20455"/>
          <a:stretch>
            <a:fillRect/>
          </a:stretch>
        </p:blipFill>
        <p:spPr bwMode="auto">
          <a:xfrm>
            <a:off x="360219" y="1108366"/>
            <a:ext cx="3075709" cy="3865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 l="21462" t="10701" r="48403" b="23390"/>
          <a:stretch>
            <a:fillRect/>
          </a:stretch>
        </p:blipFill>
        <p:spPr bwMode="auto">
          <a:xfrm>
            <a:off x="3574473" y="1087359"/>
            <a:ext cx="3228108" cy="3969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 l="14541" t="19792" r="41588" b="32102"/>
          <a:stretch>
            <a:fillRect/>
          </a:stretch>
        </p:blipFill>
        <p:spPr bwMode="auto">
          <a:xfrm>
            <a:off x="6927272" y="1136074"/>
            <a:ext cx="4987637" cy="385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780</TotalTime>
  <Words>67</Words>
  <Application>Microsoft Office PowerPoint</Application>
  <PresentationFormat>Произвольный</PresentationFormat>
  <Paragraphs>34</Paragraphs>
  <Slides>26</Slides>
  <Notes>3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User</cp:lastModifiedBy>
  <cp:revision>77</cp:revision>
  <dcterms:created xsi:type="dcterms:W3CDTF">2019-11-18T10:56:32Z</dcterms:created>
  <dcterms:modified xsi:type="dcterms:W3CDTF">2019-11-28T06:09:28Z</dcterms:modified>
</cp:coreProperties>
</file>